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17"/>
  </p:notesMasterIdLst>
  <p:sldIdLst>
    <p:sldId id="258" r:id="rId3"/>
    <p:sldId id="270" r:id="rId4"/>
    <p:sldId id="259" r:id="rId5"/>
    <p:sldId id="265" r:id="rId6"/>
    <p:sldId id="260" r:id="rId7"/>
    <p:sldId id="266" r:id="rId8"/>
    <p:sldId id="261" r:id="rId9"/>
    <p:sldId id="262" r:id="rId10"/>
    <p:sldId id="269" r:id="rId11"/>
    <p:sldId id="268" r:id="rId12"/>
    <p:sldId id="263" r:id="rId13"/>
    <p:sldId id="267" r:id="rId14"/>
    <p:sldId id="264"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57" d="100"/>
          <a:sy n="57" d="100"/>
        </p:scale>
        <p:origin x="102" y="87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97C79-BD6A-4E85-A013-6AD10519923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92FCA48-BFF1-4F3F-80EF-041DB9FD0B40}">
      <dgm:prSet/>
      <dgm:spPr/>
      <dgm:t>
        <a:bodyPr/>
        <a:lstStyle/>
        <a:p>
          <a:r>
            <a:rPr lang="en-US"/>
            <a:t>Musician of 19 years</a:t>
          </a:r>
        </a:p>
      </dgm:t>
    </dgm:pt>
    <dgm:pt modelId="{9EE83866-2486-432A-9C9F-4ADD92035B11}" type="parTrans" cxnId="{6574D14A-AEE2-4FAE-9791-FD664E2665E3}">
      <dgm:prSet/>
      <dgm:spPr/>
      <dgm:t>
        <a:bodyPr/>
        <a:lstStyle/>
        <a:p>
          <a:endParaRPr lang="en-US"/>
        </a:p>
      </dgm:t>
    </dgm:pt>
    <dgm:pt modelId="{19BD9084-AE91-47F5-AE29-6DE169D7068C}" type="sibTrans" cxnId="{6574D14A-AEE2-4FAE-9791-FD664E2665E3}">
      <dgm:prSet/>
      <dgm:spPr/>
      <dgm:t>
        <a:bodyPr/>
        <a:lstStyle/>
        <a:p>
          <a:endParaRPr lang="en-US"/>
        </a:p>
      </dgm:t>
    </dgm:pt>
    <dgm:pt modelId="{BCF292FC-FF34-4720-917B-B26470D85D01}">
      <dgm:prSet/>
      <dgm:spPr/>
      <dgm:t>
        <a:bodyPr/>
        <a:lstStyle/>
        <a:p>
          <a:r>
            <a:rPr lang="en-US"/>
            <a:t>A.S. in Music Technology</a:t>
          </a:r>
        </a:p>
      </dgm:t>
    </dgm:pt>
    <dgm:pt modelId="{D482213F-E4C5-4A8E-959E-F7B46553FC7D}" type="parTrans" cxnId="{A1B7D154-138F-4FEC-81DB-5BC1D56AB198}">
      <dgm:prSet/>
      <dgm:spPr/>
      <dgm:t>
        <a:bodyPr/>
        <a:lstStyle/>
        <a:p>
          <a:endParaRPr lang="en-US"/>
        </a:p>
      </dgm:t>
    </dgm:pt>
    <dgm:pt modelId="{C5BC4C86-6DE9-4B34-9875-E441D1494B19}" type="sibTrans" cxnId="{A1B7D154-138F-4FEC-81DB-5BC1D56AB198}">
      <dgm:prSet/>
      <dgm:spPr/>
      <dgm:t>
        <a:bodyPr/>
        <a:lstStyle/>
        <a:p>
          <a:endParaRPr lang="en-US"/>
        </a:p>
      </dgm:t>
    </dgm:pt>
    <dgm:pt modelId="{201B929C-A42F-4AF6-8477-FE65F4E21E1D}">
      <dgm:prSet/>
      <dgm:spPr/>
      <dgm:t>
        <a:bodyPr/>
        <a:lstStyle/>
        <a:p>
          <a:r>
            <a:rPr lang="en-US"/>
            <a:t>Interested in the blend of art and science</a:t>
          </a:r>
        </a:p>
      </dgm:t>
    </dgm:pt>
    <dgm:pt modelId="{0F4E3128-C4DC-447E-835A-357C569F59C2}" type="parTrans" cxnId="{86F8BE06-8E46-4535-A01D-B215FD9E008A}">
      <dgm:prSet/>
      <dgm:spPr/>
      <dgm:t>
        <a:bodyPr/>
        <a:lstStyle/>
        <a:p>
          <a:endParaRPr lang="en-US"/>
        </a:p>
      </dgm:t>
    </dgm:pt>
    <dgm:pt modelId="{04C2CEEE-B9BF-4D9C-8E13-BB12AB3A9AEC}" type="sibTrans" cxnId="{86F8BE06-8E46-4535-A01D-B215FD9E008A}">
      <dgm:prSet/>
      <dgm:spPr/>
      <dgm:t>
        <a:bodyPr/>
        <a:lstStyle/>
        <a:p>
          <a:endParaRPr lang="en-US"/>
        </a:p>
      </dgm:t>
    </dgm:pt>
    <dgm:pt modelId="{E7C14DA2-7151-48F7-9166-129589FE74A2}" type="pres">
      <dgm:prSet presAssocID="{1AD97C79-BD6A-4E85-A013-6AD105199237}" presName="hierChild1" presStyleCnt="0">
        <dgm:presLayoutVars>
          <dgm:chPref val="1"/>
          <dgm:dir/>
          <dgm:animOne val="branch"/>
          <dgm:animLvl val="lvl"/>
          <dgm:resizeHandles/>
        </dgm:presLayoutVars>
      </dgm:prSet>
      <dgm:spPr/>
    </dgm:pt>
    <dgm:pt modelId="{D9252D07-F34E-4688-8A96-2AB48A44D069}" type="pres">
      <dgm:prSet presAssocID="{F92FCA48-BFF1-4F3F-80EF-041DB9FD0B40}" presName="hierRoot1" presStyleCnt="0"/>
      <dgm:spPr/>
    </dgm:pt>
    <dgm:pt modelId="{1CD8FBCF-3A49-42C8-BE74-FBFAE9E0A165}" type="pres">
      <dgm:prSet presAssocID="{F92FCA48-BFF1-4F3F-80EF-041DB9FD0B40}" presName="composite" presStyleCnt="0"/>
      <dgm:spPr/>
    </dgm:pt>
    <dgm:pt modelId="{4DB667DB-B1D0-45EF-B585-CA754BC13903}" type="pres">
      <dgm:prSet presAssocID="{F92FCA48-BFF1-4F3F-80EF-041DB9FD0B40}" presName="background" presStyleLbl="node0" presStyleIdx="0" presStyleCnt="3"/>
      <dgm:spPr>
        <a:solidFill>
          <a:schemeClr val="accent3"/>
        </a:solidFill>
      </dgm:spPr>
    </dgm:pt>
    <dgm:pt modelId="{BC9B3410-DF9D-4EE3-B791-132BDD60C9BE}" type="pres">
      <dgm:prSet presAssocID="{F92FCA48-BFF1-4F3F-80EF-041DB9FD0B40}" presName="text" presStyleLbl="fgAcc0" presStyleIdx="0" presStyleCnt="3">
        <dgm:presLayoutVars>
          <dgm:chPref val="3"/>
        </dgm:presLayoutVars>
      </dgm:prSet>
      <dgm:spPr/>
    </dgm:pt>
    <dgm:pt modelId="{D63C091D-D888-4F3A-AE63-303BACFDA386}" type="pres">
      <dgm:prSet presAssocID="{F92FCA48-BFF1-4F3F-80EF-041DB9FD0B40}" presName="hierChild2" presStyleCnt="0"/>
      <dgm:spPr/>
    </dgm:pt>
    <dgm:pt modelId="{EFD80634-1D9A-490F-8718-826C83DC2A7D}" type="pres">
      <dgm:prSet presAssocID="{BCF292FC-FF34-4720-917B-B26470D85D01}" presName="hierRoot1" presStyleCnt="0"/>
      <dgm:spPr/>
    </dgm:pt>
    <dgm:pt modelId="{D270B28B-16F4-42FE-931B-1E3362C4AA1B}" type="pres">
      <dgm:prSet presAssocID="{BCF292FC-FF34-4720-917B-B26470D85D01}" presName="composite" presStyleCnt="0"/>
      <dgm:spPr/>
    </dgm:pt>
    <dgm:pt modelId="{15DF6978-BA71-4238-B6BD-3CF015E02D29}" type="pres">
      <dgm:prSet presAssocID="{BCF292FC-FF34-4720-917B-B26470D85D01}" presName="background" presStyleLbl="node0" presStyleIdx="1" presStyleCnt="3"/>
      <dgm:spPr>
        <a:solidFill>
          <a:schemeClr val="accent4"/>
        </a:solidFill>
      </dgm:spPr>
    </dgm:pt>
    <dgm:pt modelId="{621CF2D8-7FCF-48E4-9F0B-B5DCB7A2879F}" type="pres">
      <dgm:prSet presAssocID="{BCF292FC-FF34-4720-917B-B26470D85D01}" presName="text" presStyleLbl="fgAcc0" presStyleIdx="1" presStyleCnt="3">
        <dgm:presLayoutVars>
          <dgm:chPref val="3"/>
        </dgm:presLayoutVars>
      </dgm:prSet>
      <dgm:spPr/>
    </dgm:pt>
    <dgm:pt modelId="{20C1ABDA-2D04-43F1-B26D-1D7F75C4FC6E}" type="pres">
      <dgm:prSet presAssocID="{BCF292FC-FF34-4720-917B-B26470D85D01}" presName="hierChild2" presStyleCnt="0"/>
      <dgm:spPr/>
    </dgm:pt>
    <dgm:pt modelId="{EFB65B8C-1546-468A-A593-DA7F002A08F4}" type="pres">
      <dgm:prSet presAssocID="{201B929C-A42F-4AF6-8477-FE65F4E21E1D}" presName="hierRoot1" presStyleCnt="0"/>
      <dgm:spPr/>
    </dgm:pt>
    <dgm:pt modelId="{A68AD3BB-9F92-4496-B30D-9E78CBF09F94}" type="pres">
      <dgm:prSet presAssocID="{201B929C-A42F-4AF6-8477-FE65F4E21E1D}" presName="composite" presStyleCnt="0"/>
      <dgm:spPr/>
    </dgm:pt>
    <dgm:pt modelId="{8B4FEE61-1921-4662-B81C-7E1FE2CD17A8}" type="pres">
      <dgm:prSet presAssocID="{201B929C-A42F-4AF6-8477-FE65F4E21E1D}" presName="background" presStyleLbl="node0" presStyleIdx="2" presStyleCnt="3"/>
      <dgm:spPr>
        <a:solidFill>
          <a:schemeClr val="accent5"/>
        </a:solidFill>
      </dgm:spPr>
    </dgm:pt>
    <dgm:pt modelId="{E01CEBCE-6333-49FD-9B30-2B49761B2CA9}" type="pres">
      <dgm:prSet presAssocID="{201B929C-A42F-4AF6-8477-FE65F4E21E1D}" presName="text" presStyleLbl="fgAcc0" presStyleIdx="2" presStyleCnt="3">
        <dgm:presLayoutVars>
          <dgm:chPref val="3"/>
        </dgm:presLayoutVars>
      </dgm:prSet>
      <dgm:spPr/>
    </dgm:pt>
    <dgm:pt modelId="{F26A68C8-4AF9-425C-9BF3-AA3445B4DC4B}" type="pres">
      <dgm:prSet presAssocID="{201B929C-A42F-4AF6-8477-FE65F4E21E1D}" presName="hierChild2" presStyleCnt="0"/>
      <dgm:spPr/>
    </dgm:pt>
  </dgm:ptLst>
  <dgm:cxnLst>
    <dgm:cxn modelId="{86F8BE06-8E46-4535-A01D-B215FD9E008A}" srcId="{1AD97C79-BD6A-4E85-A013-6AD105199237}" destId="{201B929C-A42F-4AF6-8477-FE65F4E21E1D}" srcOrd="2" destOrd="0" parTransId="{0F4E3128-C4DC-447E-835A-357C569F59C2}" sibTransId="{04C2CEEE-B9BF-4D9C-8E13-BB12AB3A9AEC}"/>
    <dgm:cxn modelId="{0ED77307-2408-41FF-9A95-6AB8F1B592BF}" type="presOf" srcId="{BCF292FC-FF34-4720-917B-B26470D85D01}" destId="{621CF2D8-7FCF-48E4-9F0B-B5DCB7A2879F}" srcOrd="0" destOrd="0" presId="urn:microsoft.com/office/officeart/2005/8/layout/hierarchy1"/>
    <dgm:cxn modelId="{6574D14A-AEE2-4FAE-9791-FD664E2665E3}" srcId="{1AD97C79-BD6A-4E85-A013-6AD105199237}" destId="{F92FCA48-BFF1-4F3F-80EF-041DB9FD0B40}" srcOrd="0" destOrd="0" parTransId="{9EE83866-2486-432A-9C9F-4ADD92035B11}" sibTransId="{19BD9084-AE91-47F5-AE29-6DE169D7068C}"/>
    <dgm:cxn modelId="{AD24886F-B406-451A-A04C-53561A13F6B2}" type="presOf" srcId="{201B929C-A42F-4AF6-8477-FE65F4E21E1D}" destId="{E01CEBCE-6333-49FD-9B30-2B49761B2CA9}" srcOrd="0" destOrd="0" presId="urn:microsoft.com/office/officeart/2005/8/layout/hierarchy1"/>
    <dgm:cxn modelId="{07FE4450-F5D4-48AA-BB03-8CEA7ED57678}" type="presOf" srcId="{F92FCA48-BFF1-4F3F-80EF-041DB9FD0B40}" destId="{BC9B3410-DF9D-4EE3-B791-132BDD60C9BE}" srcOrd="0" destOrd="0" presId="urn:microsoft.com/office/officeart/2005/8/layout/hierarchy1"/>
    <dgm:cxn modelId="{A1B7D154-138F-4FEC-81DB-5BC1D56AB198}" srcId="{1AD97C79-BD6A-4E85-A013-6AD105199237}" destId="{BCF292FC-FF34-4720-917B-B26470D85D01}" srcOrd="1" destOrd="0" parTransId="{D482213F-E4C5-4A8E-959E-F7B46553FC7D}" sibTransId="{C5BC4C86-6DE9-4B34-9875-E441D1494B19}"/>
    <dgm:cxn modelId="{D8F48C7E-759F-4948-9D8D-930C35B13B95}" type="presOf" srcId="{1AD97C79-BD6A-4E85-A013-6AD105199237}" destId="{E7C14DA2-7151-48F7-9166-129589FE74A2}" srcOrd="0" destOrd="0" presId="urn:microsoft.com/office/officeart/2005/8/layout/hierarchy1"/>
    <dgm:cxn modelId="{B047E206-DA90-4C2F-851C-630A2BA1D7A6}" type="presParOf" srcId="{E7C14DA2-7151-48F7-9166-129589FE74A2}" destId="{D9252D07-F34E-4688-8A96-2AB48A44D069}" srcOrd="0" destOrd="0" presId="urn:microsoft.com/office/officeart/2005/8/layout/hierarchy1"/>
    <dgm:cxn modelId="{B9CA2E17-E8AE-4E3A-BD17-B70D9AB1A2AF}" type="presParOf" srcId="{D9252D07-F34E-4688-8A96-2AB48A44D069}" destId="{1CD8FBCF-3A49-42C8-BE74-FBFAE9E0A165}" srcOrd="0" destOrd="0" presId="urn:microsoft.com/office/officeart/2005/8/layout/hierarchy1"/>
    <dgm:cxn modelId="{0004FAA3-05BB-41D3-8215-E85FA022F386}" type="presParOf" srcId="{1CD8FBCF-3A49-42C8-BE74-FBFAE9E0A165}" destId="{4DB667DB-B1D0-45EF-B585-CA754BC13903}" srcOrd="0" destOrd="0" presId="urn:microsoft.com/office/officeart/2005/8/layout/hierarchy1"/>
    <dgm:cxn modelId="{BD0D636E-10EF-4E57-88E5-8E9BCCE45E8A}" type="presParOf" srcId="{1CD8FBCF-3A49-42C8-BE74-FBFAE9E0A165}" destId="{BC9B3410-DF9D-4EE3-B791-132BDD60C9BE}" srcOrd="1" destOrd="0" presId="urn:microsoft.com/office/officeart/2005/8/layout/hierarchy1"/>
    <dgm:cxn modelId="{A877CA1B-8DE7-481A-8D62-514664835EDE}" type="presParOf" srcId="{D9252D07-F34E-4688-8A96-2AB48A44D069}" destId="{D63C091D-D888-4F3A-AE63-303BACFDA386}" srcOrd="1" destOrd="0" presId="urn:microsoft.com/office/officeart/2005/8/layout/hierarchy1"/>
    <dgm:cxn modelId="{4B8F4049-3224-4BE3-9D0F-A558941B2E71}" type="presParOf" srcId="{E7C14DA2-7151-48F7-9166-129589FE74A2}" destId="{EFD80634-1D9A-490F-8718-826C83DC2A7D}" srcOrd="1" destOrd="0" presId="urn:microsoft.com/office/officeart/2005/8/layout/hierarchy1"/>
    <dgm:cxn modelId="{ED2ED54E-F3B7-4973-B18A-CB3F2BE637C8}" type="presParOf" srcId="{EFD80634-1D9A-490F-8718-826C83DC2A7D}" destId="{D270B28B-16F4-42FE-931B-1E3362C4AA1B}" srcOrd="0" destOrd="0" presId="urn:microsoft.com/office/officeart/2005/8/layout/hierarchy1"/>
    <dgm:cxn modelId="{8A807273-4C9E-4FDB-915F-61B734B6797C}" type="presParOf" srcId="{D270B28B-16F4-42FE-931B-1E3362C4AA1B}" destId="{15DF6978-BA71-4238-B6BD-3CF015E02D29}" srcOrd="0" destOrd="0" presId="urn:microsoft.com/office/officeart/2005/8/layout/hierarchy1"/>
    <dgm:cxn modelId="{423A2952-6E13-41BB-948F-E80AE8BD40D8}" type="presParOf" srcId="{D270B28B-16F4-42FE-931B-1E3362C4AA1B}" destId="{621CF2D8-7FCF-48E4-9F0B-B5DCB7A2879F}" srcOrd="1" destOrd="0" presId="urn:microsoft.com/office/officeart/2005/8/layout/hierarchy1"/>
    <dgm:cxn modelId="{003BB1C2-5D2F-4C8A-AE59-6A10DECA5F5A}" type="presParOf" srcId="{EFD80634-1D9A-490F-8718-826C83DC2A7D}" destId="{20C1ABDA-2D04-43F1-B26D-1D7F75C4FC6E}" srcOrd="1" destOrd="0" presId="urn:microsoft.com/office/officeart/2005/8/layout/hierarchy1"/>
    <dgm:cxn modelId="{F0F9A852-9AB9-434E-993F-E3088AEC72B8}" type="presParOf" srcId="{E7C14DA2-7151-48F7-9166-129589FE74A2}" destId="{EFB65B8C-1546-468A-A593-DA7F002A08F4}" srcOrd="2" destOrd="0" presId="urn:microsoft.com/office/officeart/2005/8/layout/hierarchy1"/>
    <dgm:cxn modelId="{393258F8-DB89-4FCA-90D5-0D0F02F2F016}" type="presParOf" srcId="{EFB65B8C-1546-468A-A593-DA7F002A08F4}" destId="{A68AD3BB-9F92-4496-B30D-9E78CBF09F94}" srcOrd="0" destOrd="0" presId="urn:microsoft.com/office/officeart/2005/8/layout/hierarchy1"/>
    <dgm:cxn modelId="{F7F7FD0E-C4BA-405A-ABD2-6A801B813FC4}" type="presParOf" srcId="{A68AD3BB-9F92-4496-B30D-9E78CBF09F94}" destId="{8B4FEE61-1921-4662-B81C-7E1FE2CD17A8}" srcOrd="0" destOrd="0" presId="urn:microsoft.com/office/officeart/2005/8/layout/hierarchy1"/>
    <dgm:cxn modelId="{B47DF635-35D2-4EEB-AC7D-20B06EEC9B40}" type="presParOf" srcId="{A68AD3BB-9F92-4496-B30D-9E78CBF09F94}" destId="{E01CEBCE-6333-49FD-9B30-2B49761B2CA9}" srcOrd="1" destOrd="0" presId="urn:microsoft.com/office/officeart/2005/8/layout/hierarchy1"/>
    <dgm:cxn modelId="{FFBDDFBC-FB24-40F4-B486-C08F29177464}" type="presParOf" srcId="{EFB65B8C-1546-468A-A593-DA7F002A08F4}" destId="{F26A68C8-4AF9-425C-9BF3-AA3445B4DC4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10C609-5135-40AF-8446-F5DFBBDE873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8BE5E39-5742-4B70-A8F0-D47D8311546D}">
      <dgm:prSet/>
      <dgm:spPr/>
      <dgm:t>
        <a:bodyPr/>
        <a:lstStyle/>
        <a:p>
          <a:r>
            <a:rPr lang="en-US" dirty="0"/>
            <a:t>Historical Background</a:t>
          </a:r>
        </a:p>
      </dgm:t>
    </dgm:pt>
    <dgm:pt modelId="{F7743101-5F94-4B2D-B2A0-ACCFFF3D64E4}" type="parTrans" cxnId="{02CB41E2-A1B6-4562-83BC-1F8DD95C100F}">
      <dgm:prSet/>
      <dgm:spPr/>
      <dgm:t>
        <a:bodyPr/>
        <a:lstStyle/>
        <a:p>
          <a:endParaRPr lang="en-US"/>
        </a:p>
      </dgm:t>
    </dgm:pt>
    <dgm:pt modelId="{80A76FAC-9942-4312-BD2A-264E24F7F3FA}" type="sibTrans" cxnId="{02CB41E2-A1B6-4562-83BC-1F8DD95C100F}">
      <dgm:prSet/>
      <dgm:spPr/>
      <dgm:t>
        <a:bodyPr/>
        <a:lstStyle/>
        <a:p>
          <a:endParaRPr lang="en-US"/>
        </a:p>
      </dgm:t>
    </dgm:pt>
    <dgm:pt modelId="{2C64447A-1ADD-4DCE-9E17-407BE0803FDD}">
      <dgm:prSet/>
      <dgm:spPr/>
      <dgm:t>
        <a:bodyPr/>
        <a:lstStyle/>
        <a:p>
          <a:r>
            <a:rPr lang="en-US" dirty="0"/>
            <a:t>Approach</a:t>
          </a:r>
        </a:p>
      </dgm:t>
    </dgm:pt>
    <dgm:pt modelId="{14D19D25-40BE-4F37-ACC7-FDE1C7D979D3}" type="parTrans" cxnId="{30664DCF-D866-43B9-A948-91481EFECB2E}">
      <dgm:prSet/>
      <dgm:spPr/>
      <dgm:t>
        <a:bodyPr/>
        <a:lstStyle/>
        <a:p>
          <a:endParaRPr lang="en-US"/>
        </a:p>
      </dgm:t>
    </dgm:pt>
    <dgm:pt modelId="{3F736419-D5AE-4698-A08E-13683E76B98C}" type="sibTrans" cxnId="{30664DCF-D866-43B9-A948-91481EFECB2E}">
      <dgm:prSet/>
      <dgm:spPr/>
      <dgm:t>
        <a:bodyPr/>
        <a:lstStyle/>
        <a:p>
          <a:endParaRPr lang="en-US"/>
        </a:p>
      </dgm:t>
    </dgm:pt>
    <dgm:pt modelId="{B251F2A8-B565-4095-A263-F3735A8D1204}">
      <dgm:prSet/>
      <dgm:spPr/>
      <dgm:t>
        <a:bodyPr/>
        <a:lstStyle/>
        <a:p>
          <a:r>
            <a:rPr lang="en-US" dirty="0"/>
            <a:t>The Model</a:t>
          </a:r>
        </a:p>
      </dgm:t>
    </dgm:pt>
    <dgm:pt modelId="{0AB681E1-1C1D-4232-863A-9EA6C8E7B09B}" type="parTrans" cxnId="{FFEE0CC4-7FCF-475B-94FB-302E2508A509}">
      <dgm:prSet/>
      <dgm:spPr/>
      <dgm:t>
        <a:bodyPr/>
        <a:lstStyle/>
        <a:p>
          <a:endParaRPr lang="en-US"/>
        </a:p>
      </dgm:t>
    </dgm:pt>
    <dgm:pt modelId="{F26ACDBA-DBF1-4E4A-B08F-4EFEC03DA5A4}" type="sibTrans" cxnId="{FFEE0CC4-7FCF-475B-94FB-302E2508A509}">
      <dgm:prSet/>
      <dgm:spPr/>
      <dgm:t>
        <a:bodyPr/>
        <a:lstStyle/>
        <a:p>
          <a:endParaRPr lang="en-US"/>
        </a:p>
      </dgm:t>
    </dgm:pt>
    <dgm:pt modelId="{9F229712-A23E-4DAA-914B-10E61801536D}">
      <dgm:prSet/>
      <dgm:spPr/>
      <dgm:t>
        <a:bodyPr/>
        <a:lstStyle/>
        <a:p>
          <a:r>
            <a:rPr lang="en-US" dirty="0"/>
            <a:t>Looking Forward</a:t>
          </a:r>
        </a:p>
      </dgm:t>
    </dgm:pt>
    <dgm:pt modelId="{3DE89ED9-78EF-4BF8-A7A6-9A4C5FED0063}" type="parTrans" cxnId="{F5E00A29-E186-4B19-BA7E-D098889C445B}">
      <dgm:prSet/>
      <dgm:spPr/>
      <dgm:t>
        <a:bodyPr/>
        <a:lstStyle/>
        <a:p>
          <a:endParaRPr lang="en-US"/>
        </a:p>
      </dgm:t>
    </dgm:pt>
    <dgm:pt modelId="{2BD7425E-66F4-46EE-8D0E-B7DF96521985}" type="sibTrans" cxnId="{F5E00A29-E186-4B19-BA7E-D098889C445B}">
      <dgm:prSet/>
      <dgm:spPr/>
      <dgm:t>
        <a:bodyPr/>
        <a:lstStyle/>
        <a:p>
          <a:endParaRPr lang="en-US"/>
        </a:p>
      </dgm:t>
    </dgm:pt>
    <dgm:pt modelId="{A39228CA-C49C-423B-9B79-7614BD6C272B}" type="pres">
      <dgm:prSet presAssocID="{C210C609-5135-40AF-8446-F5DFBBDE873E}" presName="outerComposite" presStyleCnt="0">
        <dgm:presLayoutVars>
          <dgm:chMax val="5"/>
          <dgm:dir/>
          <dgm:resizeHandles val="exact"/>
        </dgm:presLayoutVars>
      </dgm:prSet>
      <dgm:spPr/>
    </dgm:pt>
    <dgm:pt modelId="{6801E3F0-CBC6-4513-B914-A948FB940D91}" type="pres">
      <dgm:prSet presAssocID="{C210C609-5135-40AF-8446-F5DFBBDE873E}" presName="dummyMaxCanvas" presStyleCnt="0">
        <dgm:presLayoutVars/>
      </dgm:prSet>
      <dgm:spPr/>
    </dgm:pt>
    <dgm:pt modelId="{DF792BA5-06B7-49EC-9ED7-6C2BEDF718B2}" type="pres">
      <dgm:prSet presAssocID="{C210C609-5135-40AF-8446-F5DFBBDE873E}" presName="FourNodes_1" presStyleLbl="node1" presStyleIdx="0" presStyleCnt="4" custLinFactNeighborX="-2347" custLinFactNeighborY="-5257">
        <dgm:presLayoutVars>
          <dgm:bulletEnabled val="1"/>
        </dgm:presLayoutVars>
      </dgm:prSet>
      <dgm:spPr/>
    </dgm:pt>
    <dgm:pt modelId="{8976E706-6A3D-4DE6-AD68-6C99B7D012FF}" type="pres">
      <dgm:prSet presAssocID="{C210C609-5135-40AF-8446-F5DFBBDE873E}" presName="FourNodes_2" presStyleLbl="node1" presStyleIdx="1" presStyleCnt="4">
        <dgm:presLayoutVars>
          <dgm:bulletEnabled val="1"/>
        </dgm:presLayoutVars>
      </dgm:prSet>
      <dgm:spPr/>
    </dgm:pt>
    <dgm:pt modelId="{71765F8C-17D8-4A05-8DEC-E20E4C7D7BC7}" type="pres">
      <dgm:prSet presAssocID="{C210C609-5135-40AF-8446-F5DFBBDE873E}" presName="FourNodes_3" presStyleLbl="node1" presStyleIdx="2" presStyleCnt="4">
        <dgm:presLayoutVars>
          <dgm:bulletEnabled val="1"/>
        </dgm:presLayoutVars>
      </dgm:prSet>
      <dgm:spPr/>
    </dgm:pt>
    <dgm:pt modelId="{40139318-547B-4889-B4F0-4C7E59ECB938}" type="pres">
      <dgm:prSet presAssocID="{C210C609-5135-40AF-8446-F5DFBBDE873E}" presName="FourNodes_4" presStyleLbl="node1" presStyleIdx="3" presStyleCnt="4">
        <dgm:presLayoutVars>
          <dgm:bulletEnabled val="1"/>
        </dgm:presLayoutVars>
      </dgm:prSet>
      <dgm:spPr/>
    </dgm:pt>
    <dgm:pt modelId="{7BA74712-1C2C-4327-84BD-8F446BF85A5A}" type="pres">
      <dgm:prSet presAssocID="{C210C609-5135-40AF-8446-F5DFBBDE873E}" presName="FourConn_1-2" presStyleLbl="fgAccFollowNode1" presStyleIdx="0" presStyleCnt="3">
        <dgm:presLayoutVars>
          <dgm:bulletEnabled val="1"/>
        </dgm:presLayoutVars>
      </dgm:prSet>
      <dgm:spPr/>
    </dgm:pt>
    <dgm:pt modelId="{9DD2ED5D-E472-4EAF-A28E-1E002C21DF00}" type="pres">
      <dgm:prSet presAssocID="{C210C609-5135-40AF-8446-F5DFBBDE873E}" presName="FourConn_2-3" presStyleLbl="fgAccFollowNode1" presStyleIdx="1" presStyleCnt="3">
        <dgm:presLayoutVars>
          <dgm:bulletEnabled val="1"/>
        </dgm:presLayoutVars>
      </dgm:prSet>
      <dgm:spPr/>
    </dgm:pt>
    <dgm:pt modelId="{4AA2359F-2E40-4BEC-9A2B-D63316F5E47F}" type="pres">
      <dgm:prSet presAssocID="{C210C609-5135-40AF-8446-F5DFBBDE873E}" presName="FourConn_3-4" presStyleLbl="fgAccFollowNode1" presStyleIdx="2" presStyleCnt="3">
        <dgm:presLayoutVars>
          <dgm:bulletEnabled val="1"/>
        </dgm:presLayoutVars>
      </dgm:prSet>
      <dgm:spPr/>
    </dgm:pt>
    <dgm:pt modelId="{7F1EC599-DDD9-4DE9-BCF1-90C959164DC1}" type="pres">
      <dgm:prSet presAssocID="{C210C609-5135-40AF-8446-F5DFBBDE873E}" presName="FourNodes_1_text" presStyleLbl="node1" presStyleIdx="3" presStyleCnt="4">
        <dgm:presLayoutVars>
          <dgm:bulletEnabled val="1"/>
        </dgm:presLayoutVars>
      </dgm:prSet>
      <dgm:spPr/>
    </dgm:pt>
    <dgm:pt modelId="{8A58B8BB-5EE6-4E26-AB37-A926BB1B9B16}" type="pres">
      <dgm:prSet presAssocID="{C210C609-5135-40AF-8446-F5DFBBDE873E}" presName="FourNodes_2_text" presStyleLbl="node1" presStyleIdx="3" presStyleCnt="4">
        <dgm:presLayoutVars>
          <dgm:bulletEnabled val="1"/>
        </dgm:presLayoutVars>
      </dgm:prSet>
      <dgm:spPr/>
    </dgm:pt>
    <dgm:pt modelId="{CA3A425C-EA69-4CD5-8091-7DB338151188}" type="pres">
      <dgm:prSet presAssocID="{C210C609-5135-40AF-8446-F5DFBBDE873E}" presName="FourNodes_3_text" presStyleLbl="node1" presStyleIdx="3" presStyleCnt="4">
        <dgm:presLayoutVars>
          <dgm:bulletEnabled val="1"/>
        </dgm:presLayoutVars>
      </dgm:prSet>
      <dgm:spPr/>
    </dgm:pt>
    <dgm:pt modelId="{B8CADA63-9925-46E5-9B42-D36619B2C0BE}" type="pres">
      <dgm:prSet presAssocID="{C210C609-5135-40AF-8446-F5DFBBDE873E}" presName="FourNodes_4_text" presStyleLbl="node1" presStyleIdx="3" presStyleCnt="4">
        <dgm:presLayoutVars>
          <dgm:bulletEnabled val="1"/>
        </dgm:presLayoutVars>
      </dgm:prSet>
      <dgm:spPr/>
    </dgm:pt>
  </dgm:ptLst>
  <dgm:cxnLst>
    <dgm:cxn modelId="{C96F6A0C-940C-4134-814A-4822E1745456}" type="presOf" srcId="{2C64447A-1ADD-4DCE-9E17-407BE0803FDD}" destId="{8976E706-6A3D-4DE6-AD68-6C99B7D012FF}" srcOrd="0" destOrd="0" presId="urn:microsoft.com/office/officeart/2005/8/layout/vProcess5"/>
    <dgm:cxn modelId="{F5E00A29-E186-4B19-BA7E-D098889C445B}" srcId="{C210C609-5135-40AF-8446-F5DFBBDE873E}" destId="{9F229712-A23E-4DAA-914B-10E61801536D}" srcOrd="3" destOrd="0" parTransId="{3DE89ED9-78EF-4BF8-A7A6-9A4C5FED0063}" sibTransId="{2BD7425E-66F4-46EE-8D0E-B7DF96521985}"/>
    <dgm:cxn modelId="{1B6EDA6B-201C-4727-BDFE-F896471D6399}" type="presOf" srcId="{C210C609-5135-40AF-8446-F5DFBBDE873E}" destId="{A39228CA-C49C-423B-9B79-7614BD6C272B}" srcOrd="0" destOrd="0" presId="urn:microsoft.com/office/officeart/2005/8/layout/vProcess5"/>
    <dgm:cxn modelId="{4FC19384-CB6D-4A54-8F6D-6F49A24CDE49}" type="presOf" srcId="{80A76FAC-9942-4312-BD2A-264E24F7F3FA}" destId="{7BA74712-1C2C-4327-84BD-8F446BF85A5A}" srcOrd="0" destOrd="0" presId="urn:microsoft.com/office/officeart/2005/8/layout/vProcess5"/>
    <dgm:cxn modelId="{04C9EE89-08D6-4B0F-AE39-216412F3863C}" type="presOf" srcId="{48BE5E39-5742-4B70-A8F0-D47D8311546D}" destId="{DF792BA5-06B7-49EC-9ED7-6C2BEDF718B2}" srcOrd="0" destOrd="0" presId="urn:microsoft.com/office/officeart/2005/8/layout/vProcess5"/>
    <dgm:cxn modelId="{63D7ED97-E1C2-4A88-943C-82CF3AB5AA47}" type="presOf" srcId="{B251F2A8-B565-4095-A263-F3735A8D1204}" destId="{CA3A425C-EA69-4CD5-8091-7DB338151188}" srcOrd="1" destOrd="0" presId="urn:microsoft.com/office/officeart/2005/8/layout/vProcess5"/>
    <dgm:cxn modelId="{0877E6B8-7924-4A25-A9F6-F091957559F0}" type="presOf" srcId="{48BE5E39-5742-4B70-A8F0-D47D8311546D}" destId="{7F1EC599-DDD9-4DE9-BCF1-90C959164DC1}" srcOrd="1" destOrd="0" presId="urn:microsoft.com/office/officeart/2005/8/layout/vProcess5"/>
    <dgm:cxn modelId="{A14968B9-4486-46D7-A425-41D77E2FD9DD}" type="presOf" srcId="{9F229712-A23E-4DAA-914B-10E61801536D}" destId="{B8CADA63-9925-46E5-9B42-D36619B2C0BE}" srcOrd="1" destOrd="0" presId="urn:microsoft.com/office/officeart/2005/8/layout/vProcess5"/>
    <dgm:cxn modelId="{73D297BB-4556-4177-AD7C-06B863162516}" type="presOf" srcId="{3F736419-D5AE-4698-A08E-13683E76B98C}" destId="{9DD2ED5D-E472-4EAF-A28E-1E002C21DF00}" srcOrd="0" destOrd="0" presId="urn:microsoft.com/office/officeart/2005/8/layout/vProcess5"/>
    <dgm:cxn modelId="{89CA7EBF-928C-4748-8BC6-6DF108EF37EC}" type="presOf" srcId="{B251F2A8-B565-4095-A263-F3735A8D1204}" destId="{71765F8C-17D8-4A05-8DEC-E20E4C7D7BC7}" srcOrd="0" destOrd="0" presId="urn:microsoft.com/office/officeart/2005/8/layout/vProcess5"/>
    <dgm:cxn modelId="{FFEE0CC4-7FCF-475B-94FB-302E2508A509}" srcId="{C210C609-5135-40AF-8446-F5DFBBDE873E}" destId="{B251F2A8-B565-4095-A263-F3735A8D1204}" srcOrd="2" destOrd="0" parTransId="{0AB681E1-1C1D-4232-863A-9EA6C8E7B09B}" sibTransId="{F26ACDBA-DBF1-4E4A-B08F-4EFEC03DA5A4}"/>
    <dgm:cxn modelId="{AFB66AC8-C5A0-4D89-81D0-8B53F6FB4FB7}" type="presOf" srcId="{2C64447A-1ADD-4DCE-9E17-407BE0803FDD}" destId="{8A58B8BB-5EE6-4E26-AB37-A926BB1B9B16}" srcOrd="1" destOrd="0" presId="urn:microsoft.com/office/officeart/2005/8/layout/vProcess5"/>
    <dgm:cxn modelId="{30664DCF-D866-43B9-A948-91481EFECB2E}" srcId="{C210C609-5135-40AF-8446-F5DFBBDE873E}" destId="{2C64447A-1ADD-4DCE-9E17-407BE0803FDD}" srcOrd="1" destOrd="0" parTransId="{14D19D25-40BE-4F37-ACC7-FDE1C7D979D3}" sibTransId="{3F736419-D5AE-4698-A08E-13683E76B98C}"/>
    <dgm:cxn modelId="{F79582D6-1CED-43F8-AEE1-D4528850ADBD}" type="presOf" srcId="{9F229712-A23E-4DAA-914B-10E61801536D}" destId="{40139318-547B-4889-B4F0-4C7E59ECB938}" srcOrd="0" destOrd="0" presId="urn:microsoft.com/office/officeart/2005/8/layout/vProcess5"/>
    <dgm:cxn modelId="{02CB41E2-A1B6-4562-83BC-1F8DD95C100F}" srcId="{C210C609-5135-40AF-8446-F5DFBBDE873E}" destId="{48BE5E39-5742-4B70-A8F0-D47D8311546D}" srcOrd="0" destOrd="0" parTransId="{F7743101-5F94-4B2D-B2A0-ACCFFF3D64E4}" sibTransId="{80A76FAC-9942-4312-BD2A-264E24F7F3FA}"/>
    <dgm:cxn modelId="{05B5B7E4-B306-4C1D-8F11-E49434D523EF}" type="presOf" srcId="{F26ACDBA-DBF1-4E4A-B08F-4EFEC03DA5A4}" destId="{4AA2359F-2E40-4BEC-9A2B-D63316F5E47F}" srcOrd="0" destOrd="0" presId="urn:microsoft.com/office/officeart/2005/8/layout/vProcess5"/>
    <dgm:cxn modelId="{067DC5B0-89FF-4CE1-8A03-EFD60F0EB54B}" type="presParOf" srcId="{A39228CA-C49C-423B-9B79-7614BD6C272B}" destId="{6801E3F0-CBC6-4513-B914-A948FB940D91}" srcOrd="0" destOrd="0" presId="urn:microsoft.com/office/officeart/2005/8/layout/vProcess5"/>
    <dgm:cxn modelId="{871AE8AB-B4F7-47D3-8548-630514DC7F84}" type="presParOf" srcId="{A39228CA-C49C-423B-9B79-7614BD6C272B}" destId="{DF792BA5-06B7-49EC-9ED7-6C2BEDF718B2}" srcOrd="1" destOrd="0" presId="urn:microsoft.com/office/officeart/2005/8/layout/vProcess5"/>
    <dgm:cxn modelId="{8A4654E7-7B3C-4446-85DE-5F7E60251BE5}" type="presParOf" srcId="{A39228CA-C49C-423B-9B79-7614BD6C272B}" destId="{8976E706-6A3D-4DE6-AD68-6C99B7D012FF}" srcOrd="2" destOrd="0" presId="urn:microsoft.com/office/officeart/2005/8/layout/vProcess5"/>
    <dgm:cxn modelId="{7E0A75CC-B731-4983-A25B-9B7FD0E11EEB}" type="presParOf" srcId="{A39228CA-C49C-423B-9B79-7614BD6C272B}" destId="{71765F8C-17D8-4A05-8DEC-E20E4C7D7BC7}" srcOrd="3" destOrd="0" presId="urn:microsoft.com/office/officeart/2005/8/layout/vProcess5"/>
    <dgm:cxn modelId="{EF28E5C9-401F-4FDA-BF73-BF9D1608C62E}" type="presParOf" srcId="{A39228CA-C49C-423B-9B79-7614BD6C272B}" destId="{40139318-547B-4889-B4F0-4C7E59ECB938}" srcOrd="4" destOrd="0" presId="urn:microsoft.com/office/officeart/2005/8/layout/vProcess5"/>
    <dgm:cxn modelId="{44572693-82AB-4076-9B4E-14A25A4592FA}" type="presParOf" srcId="{A39228CA-C49C-423B-9B79-7614BD6C272B}" destId="{7BA74712-1C2C-4327-84BD-8F446BF85A5A}" srcOrd="5" destOrd="0" presId="urn:microsoft.com/office/officeart/2005/8/layout/vProcess5"/>
    <dgm:cxn modelId="{DF1401D3-E1AA-40A5-8F7B-7C102075317F}" type="presParOf" srcId="{A39228CA-C49C-423B-9B79-7614BD6C272B}" destId="{9DD2ED5D-E472-4EAF-A28E-1E002C21DF00}" srcOrd="6" destOrd="0" presId="urn:microsoft.com/office/officeart/2005/8/layout/vProcess5"/>
    <dgm:cxn modelId="{C0AC6F0E-6878-4620-BCE0-5AE8278D9717}" type="presParOf" srcId="{A39228CA-C49C-423B-9B79-7614BD6C272B}" destId="{4AA2359F-2E40-4BEC-9A2B-D63316F5E47F}" srcOrd="7" destOrd="0" presId="urn:microsoft.com/office/officeart/2005/8/layout/vProcess5"/>
    <dgm:cxn modelId="{FC24188B-9253-4ED4-8C75-4FE96D824F62}" type="presParOf" srcId="{A39228CA-C49C-423B-9B79-7614BD6C272B}" destId="{7F1EC599-DDD9-4DE9-BCF1-90C959164DC1}" srcOrd="8" destOrd="0" presId="urn:microsoft.com/office/officeart/2005/8/layout/vProcess5"/>
    <dgm:cxn modelId="{BF9343FB-908D-4D8F-9BAB-56E4BE646D7D}" type="presParOf" srcId="{A39228CA-C49C-423B-9B79-7614BD6C272B}" destId="{8A58B8BB-5EE6-4E26-AB37-A926BB1B9B16}" srcOrd="9" destOrd="0" presId="urn:microsoft.com/office/officeart/2005/8/layout/vProcess5"/>
    <dgm:cxn modelId="{0D8B1E5C-AEB2-4E72-8D14-DB6F4EF3C2B4}" type="presParOf" srcId="{A39228CA-C49C-423B-9B79-7614BD6C272B}" destId="{CA3A425C-EA69-4CD5-8091-7DB338151188}" srcOrd="10" destOrd="0" presId="urn:microsoft.com/office/officeart/2005/8/layout/vProcess5"/>
    <dgm:cxn modelId="{9CED0EA1-7F6A-482E-9217-DF85ED9459FB}" type="presParOf" srcId="{A39228CA-C49C-423B-9B79-7614BD6C272B}" destId="{B8CADA63-9925-46E5-9B42-D36619B2C0B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D7A35B-6BBD-4D95-9B78-202A2493F198}"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E0EADBCD-EEDA-4DCC-A057-86BD718803E2}">
      <dgm:prSet custT="1"/>
      <dgm:spPr/>
      <dgm:t>
        <a:bodyPr/>
        <a:lstStyle/>
        <a:p>
          <a:pPr>
            <a:lnSpc>
              <a:spcPct val="100000"/>
            </a:lnSpc>
          </a:pPr>
          <a:r>
            <a:rPr lang="en-US" sz="1800" dirty="0"/>
            <a:t>Collection of 24 Preludes and Fugues</a:t>
          </a:r>
        </a:p>
      </dgm:t>
    </dgm:pt>
    <dgm:pt modelId="{96E8182C-2532-4BD6-9960-29DFE48D0D79}" type="parTrans" cxnId="{4A80D96E-ED5D-4618-8583-2FBBC98CAC50}">
      <dgm:prSet/>
      <dgm:spPr/>
      <dgm:t>
        <a:bodyPr/>
        <a:lstStyle/>
        <a:p>
          <a:endParaRPr lang="en-US" sz="1800"/>
        </a:p>
      </dgm:t>
    </dgm:pt>
    <dgm:pt modelId="{C7D3886A-B306-48DF-8DB4-D7D237BC8CF1}" type="sibTrans" cxnId="{4A80D96E-ED5D-4618-8583-2FBBC98CAC50}">
      <dgm:prSet/>
      <dgm:spPr/>
      <dgm:t>
        <a:bodyPr/>
        <a:lstStyle/>
        <a:p>
          <a:endParaRPr lang="en-US" sz="1800"/>
        </a:p>
      </dgm:t>
    </dgm:pt>
    <dgm:pt modelId="{275A1A85-D6FE-4A72-A32C-2710B763E592}">
      <dgm:prSet custT="1"/>
      <dgm:spPr/>
      <dgm:t>
        <a:bodyPr/>
        <a:lstStyle/>
        <a:p>
          <a:pPr>
            <a:lnSpc>
              <a:spcPct val="100000"/>
            </a:lnSpc>
          </a:pPr>
          <a:r>
            <a:rPr lang="en-US" sz="1800"/>
            <a:t>Covers every musical key, major and minor</a:t>
          </a:r>
        </a:p>
      </dgm:t>
    </dgm:pt>
    <dgm:pt modelId="{2F7B6D92-F2F4-42C8-AB1A-A4D7040E8BF2}" type="parTrans" cxnId="{3C7E5A3C-29E5-45BD-93D6-02A0D0C6051A}">
      <dgm:prSet/>
      <dgm:spPr/>
      <dgm:t>
        <a:bodyPr/>
        <a:lstStyle/>
        <a:p>
          <a:endParaRPr lang="en-US" sz="1800"/>
        </a:p>
      </dgm:t>
    </dgm:pt>
    <dgm:pt modelId="{D413E63B-D392-4E2D-8374-9A0C62C8F8D8}" type="sibTrans" cxnId="{3C7E5A3C-29E5-45BD-93D6-02A0D0C6051A}">
      <dgm:prSet/>
      <dgm:spPr/>
      <dgm:t>
        <a:bodyPr/>
        <a:lstStyle/>
        <a:p>
          <a:endParaRPr lang="en-US" sz="1800"/>
        </a:p>
      </dgm:t>
    </dgm:pt>
    <dgm:pt modelId="{2CA1D71A-7E8F-4F84-B575-6423C514B16A}">
      <dgm:prSet custT="1"/>
      <dgm:spPr/>
      <dgm:t>
        <a:bodyPr/>
        <a:lstStyle/>
        <a:p>
          <a:pPr>
            <a:lnSpc>
              <a:spcPct val="100000"/>
            </a:lnSpc>
          </a:pPr>
          <a:r>
            <a:rPr lang="en-US" sz="1800" dirty="0"/>
            <a:t>Credited with popularizing equal temperament</a:t>
          </a:r>
        </a:p>
      </dgm:t>
    </dgm:pt>
    <dgm:pt modelId="{3DD50A14-74C0-4343-BC6F-859D1BBC49E0}" type="parTrans" cxnId="{0BAF94D8-0871-4FA8-A76A-D37485C344DE}">
      <dgm:prSet/>
      <dgm:spPr/>
      <dgm:t>
        <a:bodyPr/>
        <a:lstStyle/>
        <a:p>
          <a:endParaRPr lang="en-US" sz="1800"/>
        </a:p>
      </dgm:t>
    </dgm:pt>
    <dgm:pt modelId="{DCD12E8D-6EFD-4764-AB9F-8A40A767F588}" type="sibTrans" cxnId="{0BAF94D8-0871-4FA8-A76A-D37485C344DE}">
      <dgm:prSet/>
      <dgm:spPr/>
      <dgm:t>
        <a:bodyPr/>
        <a:lstStyle/>
        <a:p>
          <a:endParaRPr lang="en-US" sz="1800"/>
        </a:p>
      </dgm:t>
    </dgm:pt>
    <dgm:pt modelId="{4B723C77-74B5-48A1-99FF-E32CA5B55833}" type="pres">
      <dgm:prSet presAssocID="{B4D7A35B-6BBD-4D95-9B78-202A2493F198}" presName="root" presStyleCnt="0">
        <dgm:presLayoutVars>
          <dgm:dir/>
          <dgm:resizeHandles val="exact"/>
        </dgm:presLayoutVars>
      </dgm:prSet>
      <dgm:spPr/>
    </dgm:pt>
    <dgm:pt modelId="{5AD39A71-52E8-49F8-889E-362FAA4DCC23}" type="pres">
      <dgm:prSet presAssocID="{E0EADBCD-EEDA-4DCC-A057-86BD718803E2}" presName="compNode" presStyleCnt="0"/>
      <dgm:spPr/>
    </dgm:pt>
    <dgm:pt modelId="{6D45D736-28CE-4E24-918F-A5C3549FFA9B}" type="pres">
      <dgm:prSet presAssocID="{E0EADBCD-EEDA-4DCC-A057-86BD718803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F87A0414-E29E-436A-87CA-EE0F23CF46C6}" type="pres">
      <dgm:prSet presAssocID="{E0EADBCD-EEDA-4DCC-A057-86BD718803E2}" presName="spaceRect" presStyleCnt="0"/>
      <dgm:spPr/>
    </dgm:pt>
    <dgm:pt modelId="{8C5774E7-C09C-483B-B16E-0AFC0DAF9154}" type="pres">
      <dgm:prSet presAssocID="{E0EADBCD-EEDA-4DCC-A057-86BD718803E2}" presName="textRect" presStyleLbl="revTx" presStyleIdx="0" presStyleCnt="3">
        <dgm:presLayoutVars>
          <dgm:chMax val="1"/>
          <dgm:chPref val="1"/>
        </dgm:presLayoutVars>
      </dgm:prSet>
      <dgm:spPr/>
    </dgm:pt>
    <dgm:pt modelId="{AEB7DAD8-EB9D-4363-902E-10E663458D6A}" type="pres">
      <dgm:prSet presAssocID="{C7D3886A-B306-48DF-8DB4-D7D237BC8CF1}" presName="sibTrans" presStyleCnt="0"/>
      <dgm:spPr/>
    </dgm:pt>
    <dgm:pt modelId="{F75BD6D7-7D96-4246-B01D-F4121983C3A3}" type="pres">
      <dgm:prSet presAssocID="{275A1A85-D6FE-4A72-A32C-2710B763E592}" presName="compNode" presStyleCnt="0"/>
      <dgm:spPr/>
    </dgm:pt>
    <dgm:pt modelId="{5FC36E00-E39B-4B2D-89C7-F590DDCDF2B2}" type="pres">
      <dgm:prSet presAssocID="{275A1A85-D6FE-4A72-A32C-2710B763E5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 Notes"/>
        </a:ext>
      </dgm:extLst>
    </dgm:pt>
    <dgm:pt modelId="{EB97D863-28A7-4824-9C50-5FCDEC085E75}" type="pres">
      <dgm:prSet presAssocID="{275A1A85-D6FE-4A72-A32C-2710B763E592}" presName="spaceRect" presStyleCnt="0"/>
      <dgm:spPr/>
    </dgm:pt>
    <dgm:pt modelId="{F5A54869-2C09-4C8A-A5B9-7709A312DAE9}" type="pres">
      <dgm:prSet presAssocID="{275A1A85-D6FE-4A72-A32C-2710B763E592}" presName="textRect" presStyleLbl="revTx" presStyleIdx="1" presStyleCnt="3">
        <dgm:presLayoutVars>
          <dgm:chMax val="1"/>
          <dgm:chPref val="1"/>
        </dgm:presLayoutVars>
      </dgm:prSet>
      <dgm:spPr/>
    </dgm:pt>
    <dgm:pt modelId="{19E4E80A-1AA2-4B04-968C-6B4BA7B53E3A}" type="pres">
      <dgm:prSet presAssocID="{D413E63B-D392-4E2D-8374-9A0C62C8F8D8}" presName="sibTrans" presStyleCnt="0"/>
      <dgm:spPr/>
    </dgm:pt>
    <dgm:pt modelId="{26969F3D-AE6C-4E57-8A5E-0E4CBE794444}" type="pres">
      <dgm:prSet presAssocID="{2CA1D71A-7E8F-4F84-B575-6423C514B16A}" presName="compNode" presStyleCnt="0"/>
      <dgm:spPr/>
    </dgm:pt>
    <dgm:pt modelId="{E8D5201C-563E-4690-B289-8E2D3C882898}" type="pres">
      <dgm:prSet presAssocID="{2CA1D71A-7E8F-4F84-B575-6423C514B1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olin"/>
        </a:ext>
      </dgm:extLst>
    </dgm:pt>
    <dgm:pt modelId="{2B25956D-DD8F-4B70-BFFF-457E178F8524}" type="pres">
      <dgm:prSet presAssocID="{2CA1D71A-7E8F-4F84-B575-6423C514B16A}" presName="spaceRect" presStyleCnt="0"/>
      <dgm:spPr/>
    </dgm:pt>
    <dgm:pt modelId="{72EB71BB-855C-4B5C-8EB6-53C947D731A3}" type="pres">
      <dgm:prSet presAssocID="{2CA1D71A-7E8F-4F84-B575-6423C514B16A}" presName="textRect" presStyleLbl="revTx" presStyleIdx="2" presStyleCnt="3">
        <dgm:presLayoutVars>
          <dgm:chMax val="1"/>
          <dgm:chPref val="1"/>
        </dgm:presLayoutVars>
      </dgm:prSet>
      <dgm:spPr/>
    </dgm:pt>
  </dgm:ptLst>
  <dgm:cxnLst>
    <dgm:cxn modelId="{05A50001-7E39-4A09-BD4D-297219921660}" type="presOf" srcId="{275A1A85-D6FE-4A72-A32C-2710B763E592}" destId="{F5A54869-2C09-4C8A-A5B9-7709A312DAE9}" srcOrd="0" destOrd="0" presId="urn:microsoft.com/office/officeart/2018/2/layout/IconLabelList"/>
    <dgm:cxn modelId="{26070A07-6B92-44B5-A7BD-45F4BE3F6527}" type="presOf" srcId="{2CA1D71A-7E8F-4F84-B575-6423C514B16A}" destId="{72EB71BB-855C-4B5C-8EB6-53C947D731A3}" srcOrd="0" destOrd="0" presId="urn:microsoft.com/office/officeart/2018/2/layout/IconLabelList"/>
    <dgm:cxn modelId="{3C7E5A3C-29E5-45BD-93D6-02A0D0C6051A}" srcId="{B4D7A35B-6BBD-4D95-9B78-202A2493F198}" destId="{275A1A85-D6FE-4A72-A32C-2710B763E592}" srcOrd="1" destOrd="0" parTransId="{2F7B6D92-F2F4-42C8-AB1A-A4D7040E8BF2}" sibTransId="{D413E63B-D392-4E2D-8374-9A0C62C8F8D8}"/>
    <dgm:cxn modelId="{4A80D96E-ED5D-4618-8583-2FBBC98CAC50}" srcId="{B4D7A35B-6BBD-4D95-9B78-202A2493F198}" destId="{E0EADBCD-EEDA-4DCC-A057-86BD718803E2}" srcOrd="0" destOrd="0" parTransId="{96E8182C-2532-4BD6-9960-29DFE48D0D79}" sibTransId="{C7D3886A-B306-48DF-8DB4-D7D237BC8CF1}"/>
    <dgm:cxn modelId="{D9B267B3-9C9E-4716-A350-13F0B5918E66}" type="presOf" srcId="{E0EADBCD-EEDA-4DCC-A057-86BD718803E2}" destId="{8C5774E7-C09C-483B-B16E-0AFC0DAF9154}" srcOrd="0" destOrd="0" presId="urn:microsoft.com/office/officeart/2018/2/layout/IconLabelList"/>
    <dgm:cxn modelId="{0BAF94D8-0871-4FA8-A76A-D37485C344DE}" srcId="{B4D7A35B-6BBD-4D95-9B78-202A2493F198}" destId="{2CA1D71A-7E8F-4F84-B575-6423C514B16A}" srcOrd="2" destOrd="0" parTransId="{3DD50A14-74C0-4343-BC6F-859D1BBC49E0}" sibTransId="{DCD12E8D-6EFD-4764-AB9F-8A40A767F588}"/>
    <dgm:cxn modelId="{FD5CB3DD-EA33-4360-A9EE-3196DC68C5CA}" type="presOf" srcId="{B4D7A35B-6BBD-4D95-9B78-202A2493F198}" destId="{4B723C77-74B5-48A1-99FF-E32CA5B55833}" srcOrd="0" destOrd="0" presId="urn:microsoft.com/office/officeart/2018/2/layout/IconLabelList"/>
    <dgm:cxn modelId="{85CD6661-4208-4DDB-AE81-664E30CE434F}" type="presParOf" srcId="{4B723C77-74B5-48A1-99FF-E32CA5B55833}" destId="{5AD39A71-52E8-49F8-889E-362FAA4DCC23}" srcOrd="0" destOrd="0" presId="urn:microsoft.com/office/officeart/2018/2/layout/IconLabelList"/>
    <dgm:cxn modelId="{07E657DC-C769-4501-9959-5BFB19825DB0}" type="presParOf" srcId="{5AD39A71-52E8-49F8-889E-362FAA4DCC23}" destId="{6D45D736-28CE-4E24-918F-A5C3549FFA9B}" srcOrd="0" destOrd="0" presId="urn:microsoft.com/office/officeart/2018/2/layout/IconLabelList"/>
    <dgm:cxn modelId="{9D689436-4A88-4A02-BA23-5E809D6934D9}" type="presParOf" srcId="{5AD39A71-52E8-49F8-889E-362FAA4DCC23}" destId="{F87A0414-E29E-436A-87CA-EE0F23CF46C6}" srcOrd="1" destOrd="0" presId="urn:microsoft.com/office/officeart/2018/2/layout/IconLabelList"/>
    <dgm:cxn modelId="{155FBD74-7465-4990-8953-CCB54BE5C545}" type="presParOf" srcId="{5AD39A71-52E8-49F8-889E-362FAA4DCC23}" destId="{8C5774E7-C09C-483B-B16E-0AFC0DAF9154}" srcOrd="2" destOrd="0" presId="urn:microsoft.com/office/officeart/2018/2/layout/IconLabelList"/>
    <dgm:cxn modelId="{43A70954-F2EB-4E47-9C1A-F7D6DC9786A4}" type="presParOf" srcId="{4B723C77-74B5-48A1-99FF-E32CA5B55833}" destId="{AEB7DAD8-EB9D-4363-902E-10E663458D6A}" srcOrd="1" destOrd="0" presId="urn:microsoft.com/office/officeart/2018/2/layout/IconLabelList"/>
    <dgm:cxn modelId="{D81D2181-2719-43C6-A092-798374ED504E}" type="presParOf" srcId="{4B723C77-74B5-48A1-99FF-E32CA5B55833}" destId="{F75BD6D7-7D96-4246-B01D-F4121983C3A3}" srcOrd="2" destOrd="0" presId="urn:microsoft.com/office/officeart/2018/2/layout/IconLabelList"/>
    <dgm:cxn modelId="{43E914E2-06F8-4097-8747-81E939D54DB2}" type="presParOf" srcId="{F75BD6D7-7D96-4246-B01D-F4121983C3A3}" destId="{5FC36E00-E39B-4B2D-89C7-F590DDCDF2B2}" srcOrd="0" destOrd="0" presId="urn:microsoft.com/office/officeart/2018/2/layout/IconLabelList"/>
    <dgm:cxn modelId="{6D2F2188-6365-4F66-9A6C-2E08C85B7A38}" type="presParOf" srcId="{F75BD6D7-7D96-4246-B01D-F4121983C3A3}" destId="{EB97D863-28A7-4824-9C50-5FCDEC085E75}" srcOrd="1" destOrd="0" presId="urn:microsoft.com/office/officeart/2018/2/layout/IconLabelList"/>
    <dgm:cxn modelId="{FFF09383-2505-49E0-8578-7E783F54CD1C}" type="presParOf" srcId="{F75BD6D7-7D96-4246-B01D-F4121983C3A3}" destId="{F5A54869-2C09-4C8A-A5B9-7709A312DAE9}" srcOrd="2" destOrd="0" presId="urn:microsoft.com/office/officeart/2018/2/layout/IconLabelList"/>
    <dgm:cxn modelId="{16E6CD45-28AF-4A87-9008-D39738E2E6DB}" type="presParOf" srcId="{4B723C77-74B5-48A1-99FF-E32CA5B55833}" destId="{19E4E80A-1AA2-4B04-968C-6B4BA7B53E3A}" srcOrd="3" destOrd="0" presId="urn:microsoft.com/office/officeart/2018/2/layout/IconLabelList"/>
    <dgm:cxn modelId="{D9BC4E3D-F2D2-420D-88DB-35ECD2BBDF8B}" type="presParOf" srcId="{4B723C77-74B5-48A1-99FF-E32CA5B55833}" destId="{26969F3D-AE6C-4E57-8A5E-0E4CBE794444}" srcOrd="4" destOrd="0" presId="urn:microsoft.com/office/officeart/2018/2/layout/IconLabelList"/>
    <dgm:cxn modelId="{1EF7F9E1-6129-4B8C-AB8B-EDFDA90032F6}" type="presParOf" srcId="{26969F3D-AE6C-4E57-8A5E-0E4CBE794444}" destId="{E8D5201C-563E-4690-B289-8E2D3C882898}" srcOrd="0" destOrd="0" presId="urn:microsoft.com/office/officeart/2018/2/layout/IconLabelList"/>
    <dgm:cxn modelId="{3033BD21-66C9-4EDE-9DE9-247830FF661E}" type="presParOf" srcId="{26969F3D-AE6C-4E57-8A5E-0E4CBE794444}" destId="{2B25956D-DD8F-4B70-BFFF-457E178F8524}" srcOrd="1" destOrd="0" presId="urn:microsoft.com/office/officeart/2018/2/layout/IconLabelList"/>
    <dgm:cxn modelId="{195AD618-D5E7-4C3D-89ED-7560C789337F}" type="presParOf" srcId="{26969F3D-AE6C-4E57-8A5E-0E4CBE794444}" destId="{72EB71BB-855C-4B5C-8EB6-53C947D731A3}"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C3E930-7A88-4119-A8FF-54338088948B}" type="doc">
      <dgm:prSet loTypeId="urn:microsoft.com/office/officeart/2005/8/layout/vList4" loCatId="list" qsTypeId="urn:microsoft.com/office/officeart/2005/8/quickstyle/simple4" qsCatId="simple" csTypeId="urn:microsoft.com/office/officeart/2005/8/colors/accent4_2" csCatId="accent4" phldr="1"/>
      <dgm:spPr/>
      <dgm:t>
        <a:bodyPr/>
        <a:lstStyle/>
        <a:p>
          <a:endParaRPr lang="en-US"/>
        </a:p>
      </dgm:t>
    </dgm:pt>
    <dgm:pt modelId="{1A21D4FE-8919-46B5-9BDF-BB7DE1F7FA5B}">
      <dgm:prSet/>
      <dgm:spPr>
        <a:solidFill>
          <a:schemeClr val="tx2"/>
        </a:solidFill>
      </dgm:spPr>
      <dgm:t>
        <a:bodyPr/>
        <a:lstStyle/>
        <a:p>
          <a:pPr>
            <a:lnSpc>
              <a:spcPct val="100000"/>
            </a:lnSpc>
          </a:pPr>
          <a:r>
            <a:rPr lang="en-US" dirty="0"/>
            <a:t>2 sets of 16 Convolutional Layers increasing Dilation Rate</a:t>
          </a:r>
        </a:p>
      </dgm:t>
    </dgm:pt>
    <dgm:pt modelId="{774CCD49-1B64-40D7-B529-2ACC49DEBCF0}" type="parTrans" cxnId="{E0BF885E-7183-481E-979D-B8F38CBD7E70}">
      <dgm:prSet/>
      <dgm:spPr/>
      <dgm:t>
        <a:bodyPr/>
        <a:lstStyle/>
        <a:p>
          <a:endParaRPr lang="en-US"/>
        </a:p>
      </dgm:t>
    </dgm:pt>
    <dgm:pt modelId="{5A76FE1D-D990-4930-8508-BFB15679EDDC}" type="sibTrans" cxnId="{E0BF885E-7183-481E-979D-B8F38CBD7E70}">
      <dgm:prSet/>
      <dgm:spPr/>
      <dgm:t>
        <a:bodyPr/>
        <a:lstStyle/>
        <a:p>
          <a:endParaRPr lang="en-US"/>
        </a:p>
      </dgm:t>
    </dgm:pt>
    <dgm:pt modelId="{C4F11EE7-1920-4AA8-9253-28A74F77BCFF}">
      <dgm:prSet/>
      <dgm:spPr>
        <a:solidFill>
          <a:schemeClr val="tx2"/>
        </a:solidFill>
      </dgm:spPr>
      <dgm:t>
        <a:bodyPr/>
        <a:lstStyle/>
        <a:p>
          <a:pPr>
            <a:lnSpc>
              <a:spcPct val="100000"/>
            </a:lnSpc>
          </a:pPr>
          <a:r>
            <a:rPr lang="en-US" dirty="0"/>
            <a:t>Trained for ~1600 Epochs</a:t>
          </a:r>
        </a:p>
      </dgm:t>
    </dgm:pt>
    <dgm:pt modelId="{94328550-B257-47C8-9C52-8D01AF8A464C}" type="parTrans" cxnId="{0163A385-658B-4523-A736-97A441DC35F8}">
      <dgm:prSet/>
      <dgm:spPr/>
      <dgm:t>
        <a:bodyPr/>
        <a:lstStyle/>
        <a:p>
          <a:endParaRPr lang="en-US"/>
        </a:p>
      </dgm:t>
    </dgm:pt>
    <dgm:pt modelId="{94311576-C3DA-40C9-B8CA-FF5E0CA397C0}" type="sibTrans" cxnId="{0163A385-658B-4523-A736-97A441DC35F8}">
      <dgm:prSet/>
      <dgm:spPr/>
      <dgm:t>
        <a:bodyPr/>
        <a:lstStyle/>
        <a:p>
          <a:endParaRPr lang="en-US"/>
        </a:p>
      </dgm:t>
    </dgm:pt>
    <dgm:pt modelId="{5BB206B4-F02C-4E88-B341-4381B0D379C8}">
      <dgm:prSet/>
      <dgm:spPr>
        <a:solidFill>
          <a:schemeClr val="tx2"/>
        </a:solidFill>
      </dgm:spPr>
      <dgm:t>
        <a:bodyPr/>
        <a:lstStyle/>
        <a:p>
          <a:pPr>
            <a:lnSpc>
              <a:spcPct val="100000"/>
            </a:lnSpc>
          </a:pPr>
          <a:r>
            <a:rPr lang="en-US" dirty="0"/>
            <a:t>Measured loss – Binary </a:t>
          </a:r>
          <a:r>
            <a:rPr lang="en-US" dirty="0" err="1"/>
            <a:t>Crossentropy</a:t>
          </a:r>
          <a:r>
            <a:rPr lang="en-US" dirty="0"/>
            <a:t> </a:t>
          </a:r>
        </a:p>
      </dgm:t>
    </dgm:pt>
    <dgm:pt modelId="{A765629D-F8E0-464A-A64D-693853ED9D28}" type="parTrans" cxnId="{ECF72318-4783-471E-A2EE-1B5F33329C8D}">
      <dgm:prSet/>
      <dgm:spPr/>
      <dgm:t>
        <a:bodyPr/>
        <a:lstStyle/>
        <a:p>
          <a:endParaRPr lang="en-US"/>
        </a:p>
      </dgm:t>
    </dgm:pt>
    <dgm:pt modelId="{CDE1AE5C-2EFC-4F17-BB69-8E684AFB8E3C}" type="sibTrans" cxnId="{ECF72318-4783-471E-A2EE-1B5F33329C8D}">
      <dgm:prSet/>
      <dgm:spPr/>
      <dgm:t>
        <a:bodyPr/>
        <a:lstStyle/>
        <a:p>
          <a:endParaRPr lang="en-US"/>
        </a:p>
      </dgm:t>
    </dgm:pt>
    <dgm:pt modelId="{E4538956-A44B-4B23-B75F-277A74C1356E}" type="pres">
      <dgm:prSet presAssocID="{3EC3E930-7A88-4119-A8FF-54338088948B}" presName="linear" presStyleCnt="0">
        <dgm:presLayoutVars>
          <dgm:dir/>
          <dgm:resizeHandles val="exact"/>
        </dgm:presLayoutVars>
      </dgm:prSet>
      <dgm:spPr/>
    </dgm:pt>
    <dgm:pt modelId="{EAF8BDB9-64F3-4063-B8A9-2B720F1036A1}" type="pres">
      <dgm:prSet presAssocID="{1A21D4FE-8919-46B5-9BDF-BB7DE1F7FA5B}" presName="comp" presStyleCnt="0"/>
      <dgm:spPr/>
    </dgm:pt>
    <dgm:pt modelId="{ACC1A80D-6D50-4F71-96FE-A1D32F26272D}" type="pres">
      <dgm:prSet presAssocID="{1A21D4FE-8919-46B5-9BDF-BB7DE1F7FA5B}" presName="box" presStyleLbl="node1" presStyleIdx="0" presStyleCnt="3" custLinFactY="-100000" custLinFactNeighborX="-1674" custLinFactNeighborY="-122054"/>
      <dgm:spPr/>
    </dgm:pt>
    <dgm:pt modelId="{F5A0D92C-E267-46FA-ACB0-847F5798A010}" type="pres">
      <dgm:prSet presAssocID="{1A21D4FE-8919-46B5-9BDF-BB7DE1F7FA5B}"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dgm:spPr>
    </dgm:pt>
    <dgm:pt modelId="{91C57D64-8AC8-42E2-9F41-D96875A968A8}" type="pres">
      <dgm:prSet presAssocID="{1A21D4FE-8919-46B5-9BDF-BB7DE1F7FA5B}" presName="text" presStyleLbl="node1" presStyleIdx="0" presStyleCnt="3">
        <dgm:presLayoutVars>
          <dgm:bulletEnabled val="1"/>
        </dgm:presLayoutVars>
      </dgm:prSet>
      <dgm:spPr/>
    </dgm:pt>
    <dgm:pt modelId="{721F90A7-B1B9-4D6A-AAD9-F3653ED06E09}" type="pres">
      <dgm:prSet presAssocID="{5A76FE1D-D990-4930-8508-BFB15679EDDC}" presName="spacer" presStyleCnt="0"/>
      <dgm:spPr/>
    </dgm:pt>
    <dgm:pt modelId="{BDDC310D-A4A3-4435-8C8A-3BF0C23D36FD}" type="pres">
      <dgm:prSet presAssocID="{C4F11EE7-1920-4AA8-9253-28A74F77BCFF}" presName="comp" presStyleCnt="0"/>
      <dgm:spPr/>
    </dgm:pt>
    <dgm:pt modelId="{70084660-6FEC-4D3A-85B8-AA9DC3BAB3C9}" type="pres">
      <dgm:prSet presAssocID="{C4F11EE7-1920-4AA8-9253-28A74F77BCFF}" presName="box" presStyleLbl="node1" presStyleIdx="1" presStyleCnt="3"/>
      <dgm:spPr/>
    </dgm:pt>
    <dgm:pt modelId="{E8DD8AF2-FDCB-4446-86C7-5500B395A17A}" type="pres">
      <dgm:prSet presAssocID="{C4F11EE7-1920-4AA8-9253-28A74F77BCFF}"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32" t="11546" r="-149982" b="11546"/>
          </a:stretch>
        </a:blipFill>
      </dgm:spPr>
    </dgm:pt>
    <dgm:pt modelId="{3258B76F-2D9A-4C16-9E42-2AA8D4F2E9DE}" type="pres">
      <dgm:prSet presAssocID="{C4F11EE7-1920-4AA8-9253-28A74F77BCFF}" presName="text" presStyleLbl="node1" presStyleIdx="1" presStyleCnt="3">
        <dgm:presLayoutVars>
          <dgm:bulletEnabled val="1"/>
        </dgm:presLayoutVars>
      </dgm:prSet>
      <dgm:spPr/>
    </dgm:pt>
    <dgm:pt modelId="{9E7E3039-A036-44C4-AD64-31796D12F16A}" type="pres">
      <dgm:prSet presAssocID="{94311576-C3DA-40C9-B8CA-FF5E0CA397C0}" presName="spacer" presStyleCnt="0"/>
      <dgm:spPr/>
    </dgm:pt>
    <dgm:pt modelId="{91D55CD7-BE9C-46E0-8EFD-8F17D0E5D324}" type="pres">
      <dgm:prSet presAssocID="{5BB206B4-F02C-4E88-B341-4381B0D379C8}" presName="comp" presStyleCnt="0"/>
      <dgm:spPr/>
    </dgm:pt>
    <dgm:pt modelId="{1FC0E6EC-CBEB-4D42-8D9F-5C6F7BB40F2C}" type="pres">
      <dgm:prSet presAssocID="{5BB206B4-F02C-4E88-B341-4381B0D379C8}" presName="box" presStyleLbl="node1" presStyleIdx="2" presStyleCnt="3"/>
      <dgm:spPr/>
    </dgm:pt>
    <dgm:pt modelId="{547764E0-C303-4418-858E-2298BDC596A4}" type="pres">
      <dgm:prSet presAssocID="{5BB206B4-F02C-4E88-B341-4381B0D379C8}"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5758359E-1523-4A4B-8BFE-081173EFB562}" type="pres">
      <dgm:prSet presAssocID="{5BB206B4-F02C-4E88-B341-4381B0D379C8}" presName="text" presStyleLbl="node1" presStyleIdx="2" presStyleCnt="3">
        <dgm:presLayoutVars>
          <dgm:bulletEnabled val="1"/>
        </dgm:presLayoutVars>
      </dgm:prSet>
      <dgm:spPr/>
    </dgm:pt>
  </dgm:ptLst>
  <dgm:cxnLst>
    <dgm:cxn modelId="{F8F0C116-FBC0-469B-8939-9B842EFE7BB0}" type="presOf" srcId="{1A21D4FE-8919-46B5-9BDF-BB7DE1F7FA5B}" destId="{ACC1A80D-6D50-4F71-96FE-A1D32F26272D}" srcOrd="0" destOrd="0" presId="urn:microsoft.com/office/officeart/2005/8/layout/vList4"/>
    <dgm:cxn modelId="{ECF72318-4783-471E-A2EE-1B5F33329C8D}" srcId="{3EC3E930-7A88-4119-A8FF-54338088948B}" destId="{5BB206B4-F02C-4E88-B341-4381B0D379C8}" srcOrd="2" destOrd="0" parTransId="{A765629D-F8E0-464A-A64D-693853ED9D28}" sibTransId="{CDE1AE5C-2EFC-4F17-BB69-8E684AFB8E3C}"/>
    <dgm:cxn modelId="{85CB4C3E-4C3E-4013-977A-8BDB38515EA5}" type="presOf" srcId="{3EC3E930-7A88-4119-A8FF-54338088948B}" destId="{E4538956-A44B-4B23-B75F-277A74C1356E}" srcOrd="0" destOrd="0" presId="urn:microsoft.com/office/officeart/2005/8/layout/vList4"/>
    <dgm:cxn modelId="{E0BF885E-7183-481E-979D-B8F38CBD7E70}" srcId="{3EC3E930-7A88-4119-A8FF-54338088948B}" destId="{1A21D4FE-8919-46B5-9BDF-BB7DE1F7FA5B}" srcOrd="0" destOrd="0" parTransId="{774CCD49-1B64-40D7-B529-2ACC49DEBCF0}" sibTransId="{5A76FE1D-D990-4930-8508-BFB15679EDDC}"/>
    <dgm:cxn modelId="{6760A284-BFDE-4080-85E8-0803A12ED169}" type="presOf" srcId="{C4F11EE7-1920-4AA8-9253-28A74F77BCFF}" destId="{3258B76F-2D9A-4C16-9E42-2AA8D4F2E9DE}" srcOrd="1" destOrd="0" presId="urn:microsoft.com/office/officeart/2005/8/layout/vList4"/>
    <dgm:cxn modelId="{0163A385-658B-4523-A736-97A441DC35F8}" srcId="{3EC3E930-7A88-4119-A8FF-54338088948B}" destId="{C4F11EE7-1920-4AA8-9253-28A74F77BCFF}" srcOrd="1" destOrd="0" parTransId="{94328550-B257-47C8-9C52-8D01AF8A464C}" sibTransId="{94311576-C3DA-40C9-B8CA-FF5E0CA397C0}"/>
    <dgm:cxn modelId="{20531989-A140-4698-AA60-04FD7D471C35}" type="presOf" srcId="{1A21D4FE-8919-46B5-9BDF-BB7DE1F7FA5B}" destId="{91C57D64-8AC8-42E2-9F41-D96875A968A8}" srcOrd="1" destOrd="0" presId="urn:microsoft.com/office/officeart/2005/8/layout/vList4"/>
    <dgm:cxn modelId="{40CEBA8B-0620-498B-B6AA-FAEF93495C6B}" type="presOf" srcId="{C4F11EE7-1920-4AA8-9253-28A74F77BCFF}" destId="{70084660-6FEC-4D3A-85B8-AA9DC3BAB3C9}" srcOrd="0" destOrd="0" presId="urn:microsoft.com/office/officeart/2005/8/layout/vList4"/>
    <dgm:cxn modelId="{52552DA3-ADCF-4827-B554-257DCFD2624D}" type="presOf" srcId="{5BB206B4-F02C-4E88-B341-4381B0D379C8}" destId="{1FC0E6EC-CBEB-4D42-8D9F-5C6F7BB40F2C}" srcOrd="0" destOrd="0" presId="urn:microsoft.com/office/officeart/2005/8/layout/vList4"/>
    <dgm:cxn modelId="{40D4B8EC-8D1C-4AF5-9C63-DA792A48FBBE}" type="presOf" srcId="{5BB206B4-F02C-4E88-B341-4381B0D379C8}" destId="{5758359E-1523-4A4B-8BFE-081173EFB562}" srcOrd="1" destOrd="0" presId="urn:microsoft.com/office/officeart/2005/8/layout/vList4"/>
    <dgm:cxn modelId="{C0E62B6F-56F1-4C06-8EB9-B5CA55A31692}" type="presParOf" srcId="{E4538956-A44B-4B23-B75F-277A74C1356E}" destId="{EAF8BDB9-64F3-4063-B8A9-2B720F1036A1}" srcOrd="0" destOrd="0" presId="urn:microsoft.com/office/officeart/2005/8/layout/vList4"/>
    <dgm:cxn modelId="{21445DA5-FFD4-4245-A2F2-9CEF26DB71CD}" type="presParOf" srcId="{EAF8BDB9-64F3-4063-B8A9-2B720F1036A1}" destId="{ACC1A80D-6D50-4F71-96FE-A1D32F26272D}" srcOrd="0" destOrd="0" presId="urn:microsoft.com/office/officeart/2005/8/layout/vList4"/>
    <dgm:cxn modelId="{6CE76881-1E99-4C40-8A92-214EDCD3503E}" type="presParOf" srcId="{EAF8BDB9-64F3-4063-B8A9-2B720F1036A1}" destId="{F5A0D92C-E267-46FA-ACB0-847F5798A010}" srcOrd="1" destOrd="0" presId="urn:microsoft.com/office/officeart/2005/8/layout/vList4"/>
    <dgm:cxn modelId="{05C0DF09-1047-478C-8D0D-5CE3F3C686F9}" type="presParOf" srcId="{EAF8BDB9-64F3-4063-B8A9-2B720F1036A1}" destId="{91C57D64-8AC8-42E2-9F41-D96875A968A8}" srcOrd="2" destOrd="0" presId="urn:microsoft.com/office/officeart/2005/8/layout/vList4"/>
    <dgm:cxn modelId="{8E2AE149-5567-4279-A20E-A6E4EC0CB294}" type="presParOf" srcId="{E4538956-A44B-4B23-B75F-277A74C1356E}" destId="{721F90A7-B1B9-4D6A-AAD9-F3653ED06E09}" srcOrd="1" destOrd="0" presId="urn:microsoft.com/office/officeart/2005/8/layout/vList4"/>
    <dgm:cxn modelId="{9DDA8441-D9A1-41D9-91A2-DF3A71480591}" type="presParOf" srcId="{E4538956-A44B-4B23-B75F-277A74C1356E}" destId="{BDDC310D-A4A3-4435-8C8A-3BF0C23D36FD}" srcOrd="2" destOrd="0" presId="urn:microsoft.com/office/officeart/2005/8/layout/vList4"/>
    <dgm:cxn modelId="{D7FDE419-BB2D-4AE5-B06E-602B3BA834F3}" type="presParOf" srcId="{BDDC310D-A4A3-4435-8C8A-3BF0C23D36FD}" destId="{70084660-6FEC-4D3A-85B8-AA9DC3BAB3C9}" srcOrd="0" destOrd="0" presId="urn:microsoft.com/office/officeart/2005/8/layout/vList4"/>
    <dgm:cxn modelId="{97A3EBE9-9BD4-4B95-91AA-A8977252A3B0}" type="presParOf" srcId="{BDDC310D-A4A3-4435-8C8A-3BF0C23D36FD}" destId="{E8DD8AF2-FDCB-4446-86C7-5500B395A17A}" srcOrd="1" destOrd="0" presId="urn:microsoft.com/office/officeart/2005/8/layout/vList4"/>
    <dgm:cxn modelId="{F7D57F92-9545-421C-B2A7-8CF980A3CDB9}" type="presParOf" srcId="{BDDC310D-A4A3-4435-8C8A-3BF0C23D36FD}" destId="{3258B76F-2D9A-4C16-9E42-2AA8D4F2E9DE}" srcOrd="2" destOrd="0" presId="urn:microsoft.com/office/officeart/2005/8/layout/vList4"/>
    <dgm:cxn modelId="{789373D2-18BE-4342-A548-83D53105BC57}" type="presParOf" srcId="{E4538956-A44B-4B23-B75F-277A74C1356E}" destId="{9E7E3039-A036-44C4-AD64-31796D12F16A}" srcOrd="3" destOrd="0" presId="urn:microsoft.com/office/officeart/2005/8/layout/vList4"/>
    <dgm:cxn modelId="{612C1533-247F-4DBF-8215-0B2D1A04A592}" type="presParOf" srcId="{E4538956-A44B-4B23-B75F-277A74C1356E}" destId="{91D55CD7-BE9C-46E0-8EFD-8F17D0E5D324}" srcOrd="4" destOrd="0" presId="urn:microsoft.com/office/officeart/2005/8/layout/vList4"/>
    <dgm:cxn modelId="{A024D57E-F7F3-4AB3-97C1-532ED8A0FBCD}" type="presParOf" srcId="{91D55CD7-BE9C-46E0-8EFD-8F17D0E5D324}" destId="{1FC0E6EC-CBEB-4D42-8D9F-5C6F7BB40F2C}" srcOrd="0" destOrd="0" presId="urn:microsoft.com/office/officeart/2005/8/layout/vList4"/>
    <dgm:cxn modelId="{0CBE2941-418F-4D8F-A452-3EF3990DA8DE}" type="presParOf" srcId="{91D55CD7-BE9C-46E0-8EFD-8F17D0E5D324}" destId="{547764E0-C303-4418-858E-2298BDC596A4}" srcOrd="1" destOrd="0" presId="urn:microsoft.com/office/officeart/2005/8/layout/vList4"/>
    <dgm:cxn modelId="{7EF01F27-00A9-47E5-ACA0-DDD18D087566}" type="presParOf" srcId="{91D55CD7-BE9C-46E0-8EFD-8F17D0E5D324}" destId="{5758359E-1523-4A4B-8BFE-081173EFB562}"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25C2F4-6C4B-40C5-B8ED-77003F3DE56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F2E1B6-8190-4A8B-9C90-94803B32815E}">
      <dgm:prSet/>
      <dgm:spPr/>
      <dgm:t>
        <a:bodyPr/>
        <a:lstStyle/>
        <a:p>
          <a:pPr>
            <a:defRPr cap="all"/>
          </a:pPr>
          <a:r>
            <a:rPr lang="en-US"/>
            <a:t>-Online learning</a:t>
          </a:r>
        </a:p>
      </dgm:t>
    </dgm:pt>
    <dgm:pt modelId="{06094C25-779A-40A0-B6F7-5D1C40AC7269}" type="parTrans" cxnId="{8F97507C-CFD5-4AC3-A5F7-8CDD0661EB63}">
      <dgm:prSet/>
      <dgm:spPr/>
      <dgm:t>
        <a:bodyPr/>
        <a:lstStyle/>
        <a:p>
          <a:endParaRPr lang="en-US"/>
        </a:p>
      </dgm:t>
    </dgm:pt>
    <dgm:pt modelId="{A15C7C25-ADF1-4717-8463-4EB46CE50268}" type="sibTrans" cxnId="{8F97507C-CFD5-4AC3-A5F7-8CDD0661EB63}">
      <dgm:prSet/>
      <dgm:spPr/>
      <dgm:t>
        <a:bodyPr/>
        <a:lstStyle/>
        <a:p>
          <a:endParaRPr lang="en-US"/>
        </a:p>
      </dgm:t>
    </dgm:pt>
    <dgm:pt modelId="{F2DA891A-4535-46CA-BA87-5F9073B154FE}">
      <dgm:prSet/>
      <dgm:spPr/>
      <dgm:t>
        <a:bodyPr/>
        <a:lstStyle/>
        <a:p>
          <a:pPr>
            <a:defRPr cap="all"/>
          </a:pPr>
          <a:r>
            <a:rPr lang="en-US" dirty="0"/>
            <a:t>-’Recover’ when the model loses direction</a:t>
          </a:r>
        </a:p>
      </dgm:t>
    </dgm:pt>
    <dgm:pt modelId="{B6C5AC0C-73CF-4B5B-8809-50C8267E7385}" type="parTrans" cxnId="{EACF8041-9BDA-456A-8CB0-BEB72DBCB2BA}">
      <dgm:prSet/>
      <dgm:spPr/>
      <dgm:t>
        <a:bodyPr/>
        <a:lstStyle/>
        <a:p>
          <a:endParaRPr lang="en-US"/>
        </a:p>
      </dgm:t>
    </dgm:pt>
    <dgm:pt modelId="{50C3C82F-BA8C-4D52-ACAA-DA382878EECB}" type="sibTrans" cxnId="{EACF8041-9BDA-456A-8CB0-BEB72DBCB2BA}">
      <dgm:prSet/>
      <dgm:spPr/>
      <dgm:t>
        <a:bodyPr/>
        <a:lstStyle/>
        <a:p>
          <a:endParaRPr lang="en-US"/>
        </a:p>
      </dgm:t>
    </dgm:pt>
    <dgm:pt modelId="{439F9D08-B2EE-44C9-A280-C4672FA8153E}" type="pres">
      <dgm:prSet presAssocID="{B525C2F4-6C4B-40C5-B8ED-77003F3DE565}" presName="root" presStyleCnt="0">
        <dgm:presLayoutVars>
          <dgm:dir/>
          <dgm:resizeHandles val="exact"/>
        </dgm:presLayoutVars>
      </dgm:prSet>
      <dgm:spPr/>
    </dgm:pt>
    <dgm:pt modelId="{CBA6836C-F717-49C0-BABB-C9C63DE976B4}" type="pres">
      <dgm:prSet presAssocID="{C5F2E1B6-8190-4A8B-9C90-94803B32815E}" presName="compNode" presStyleCnt="0"/>
      <dgm:spPr/>
    </dgm:pt>
    <dgm:pt modelId="{B0064C27-A710-4415-9D77-734A58947E30}" type="pres">
      <dgm:prSet presAssocID="{C5F2E1B6-8190-4A8B-9C90-94803B32815E}" presName="iconBgRect" presStyleLbl="bgShp" presStyleIdx="0" presStyleCnt="2"/>
      <dgm:spPr/>
    </dgm:pt>
    <dgm:pt modelId="{2F4E7702-5902-4B1E-AFE9-DF53DF1A346F}" type="pres">
      <dgm:prSet presAssocID="{C5F2E1B6-8190-4A8B-9C90-94803B3281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FB948BF-2DA6-494D-B779-E11F91AD7C85}" type="pres">
      <dgm:prSet presAssocID="{C5F2E1B6-8190-4A8B-9C90-94803B32815E}" presName="spaceRect" presStyleCnt="0"/>
      <dgm:spPr/>
    </dgm:pt>
    <dgm:pt modelId="{4381EE57-F2B7-4D47-A946-6F016EF4B779}" type="pres">
      <dgm:prSet presAssocID="{C5F2E1B6-8190-4A8B-9C90-94803B32815E}" presName="textRect" presStyleLbl="revTx" presStyleIdx="0" presStyleCnt="2">
        <dgm:presLayoutVars>
          <dgm:chMax val="1"/>
          <dgm:chPref val="1"/>
        </dgm:presLayoutVars>
      </dgm:prSet>
      <dgm:spPr/>
    </dgm:pt>
    <dgm:pt modelId="{7ECCE1C3-3791-40E7-BC37-BC813DA84689}" type="pres">
      <dgm:prSet presAssocID="{A15C7C25-ADF1-4717-8463-4EB46CE50268}" presName="sibTrans" presStyleCnt="0"/>
      <dgm:spPr/>
    </dgm:pt>
    <dgm:pt modelId="{9AA49411-A5FA-48DA-B0B5-9BE10D4F0DE3}" type="pres">
      <dgm:prSet presAssocID="{F2DA891A-4535-46CA-BA87-5F9073B154FE}" presName="compNode" presStyleCnt="0"/>
      <dgm:spPr/>
    </dgm:pt>
    <dgm:pt modelId="{483CCAC3-6056-4DCB-BD5A-620112E8B95F}" type="pres">
      <dgm:prSet presAssocID="{F2DA891A-4535-46CA-BA87-5F9073B154FE}" presName="iconBgRect" presStyleLbl="bgShp" presStyleIdx="1" presStyleCnt="2"/>
      <dgm:spPr/>
    </dgm:pt>
    <dgm:pt modelId="{11DE154E-AD18-4361-ADCF-6CA1A34CE7CE}" type="pres">
      <dgm:prSet presAssocID="{F2DA891A-4535-46CA-BA87-5F9073B154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A009902F-DB76-4119-A44E-BA2F5EEC7D88}" type="pres">
      <dgm:prSet presAssocID="{F2DA891A-4535-46CA-BA87-5F9073B154FE}" presName="spaceRect" presStyleCnt="0"/>
      <dgm:spPr/>
    </dgm:pt>
    <dgm:pt modelId="{A8E236F1-9ECF-4EBC-8245-8CFA4343E175}" type="pres">
      <dgm:prSet presAssocID="{F2DA891A-4535-46CA-BA87-5F9073B154FE}" presName="textRect" presStyleLbl="revTx" presStyleIdx="1" presStyleCnt="2">
        <dgm:presLayoutVars>
          <dgm:chMax val="1"/>
          <dgm:chPref val="1"/>
        </dgm:presLayoutVars>
      </dgm:prSet>
      <dgm:spPr/>
    </dgm:pt>
  </dgm:ptLst>
  <dgm:cxnLst>
    <dgm:cxn modelId="{EACF8041-9BDA-456A-8CB0-BEB72DBCB2BA}" srcId="{B525C2F4-6C4B-40C5-B8ED-77003F3DE565}" destId="{F2DA891A-4535-46CA-BA87-5F9073B154FE}" srcOrd="1" destOrd="0" parTransId="{B6C5AC0C-73CF-4B5B-8809-50C8267E7385}" sibTransId="{50C3C82F-BA8C-4D52-ACAA-DA382878EECB}"/>
    <dgm:cxn modelId="{BE0BA754-48FC-4933-830B-78423CA41F1E}" type="presOf" srcId="{C5F2E1B6-8190-4A8B-9C90-94803B32815E}" destId="{4381EE57-F2B7-4D47-A946-6F016EF4B779}" srcOrd="0" destOrd="0" presId="urn:microsoft.com/office/officeart/2018/5/layout/IconCircleLabelList"/>
    <dgm:cxn modelId="{8F97507C-CFD5-4AC3-A5F7-8CDD0661EB63}" srcId="{B525C2F4-6C4B-40C5-B8ED-77003F3DE565}" destId="{C5F2E1B6-8190-4A8B-9C90-94803B32815E}" srcOrd="0" destOrd="0" parTransId="{06094C25-779A-40A0-B6F7-5D1C40AC7269}" sibTransId="{A15C7C25-ADF1-4717-8463-4EB46CE50268}"/>
    <dgm:cxn modelId="{7D007683-EF80-46DC-A8C8-AED31C2B99AA}" type="presOf" srcId="{B525C2F4-6C4B-40C5-B8ED-77003F3DE565}" destId="{439F9D08-B2EE-44C9-A280-C4672FA8153E}" srcOrd="0" destOrd="0" presId="urn:microsoft.com/office/officeart/2018/5/layout/IconCircleLabelList"/>
    <dgm:cxn modelId="{BCEEF7F5-BDBA-4CCD-A7B4-06204355806E}" type="presOf" srcId="{F2DA891A-4535-46CA-BA87-5F9073B154FE}" destId="{A8E236F1-9ECF-4EBC-8245-8CFA4343E175}" srcOrd="0" destOrd="0" presId="urn:microsoft.com/office/officeart/2018/5/layout/IconCircleLabelList"/>
    <dgm:cxn modelId="{571D9E16-7326-4086-B000-993D486B17E1}" type="presParOf" srcId="{439F9D08-B2EE-44C9-A280-C4672FA8153E}" destId="{CBA6836C-F717-49C0-BABB-C9C63DE976B4}" srcOrd="0" destOrd="0" presId="urn:microsoft.com/office/officeart/2018/5/layout/IconCircleLabelList"/>
    <dgm:cxn modelId="{6C7E8B94-C374-4B67-8B77-DF5F98DBCF94}" type="presParOf" srcId="{CBA6836C-F717-49C0-BABB-C9C63DE976B4}" destId="{B0064C27-A710-4415-9D77-734A58947E30}" srcOrd="0" destOrd="0" presId="urn:microsoft.com/office/officeart/2018/5/layout/IconCircleLabelList"/>
    <dgm:cxn modelId="{181F5015-458C-45C6-887E-46AA92A91B1C}" type="presParOf" srcId="{CBA6836C-F717-49C0-BABB-C9C63DE976B4}" destId="{2F4E7702-5902-4B1E-AFE9-DF53DF1A346F}" srcOrd="1" destOrd="0" presId="urn:microsoft.com/office/officeart/2018/5/layout/IconCircleLabelList"/>
    <dgm:cxn modelId="{6D70D2E5-47AB-46EA-8AA8-8E1D6E90BEE7}" type="presParOf" srcId="{CBA6836C-F717-49C0-BABB-C9C63DE976B4}" destId="{8FB948BF-2DA6-494D-B779-E11F91AD7C85}" srcOrd="2" destOrd="0" presId="urn:microsoft.com/office/officeart/2018/5/layout/IconCircleLabelList"/>
    <dgm:cxn modelId="{D0EBA891-FAAD-46CC-A782-1A69392B4B23}" type="presParOf" srcId="{CBA6836C-F717-49C0-BABB-C9C63DE976B4}" destId="{4381EE57-F2B7-4D47-A946-6F016EF4B779}" srcOrd="3" destOrd="0" presId="urn:microsoft.com/office/officeart/2018/5/layout/IconCircleLabelList"/>
    <dgm:cxn modelId="{BFF6F961-F633-40BB-B163-017C4C1DF0B4}" type="presParOf" srcId="{439F9D08-B2EE-44C9-A280-C4672FA8153E}" destId="{7ECCE1C3-3791-40E7-BC37-BC813DA84689}" srcOrd="1" destOrd="0" presId="urn:microsoft.com/office/officeart/2018/5/layout/IconCircleLabelList"/>
    <dgm:cxn modelId="{46F1E782-D654-46D1-A4FB-220992A890E9}" type="presParOf" srcId="{439F9D08-B2EE-44C9-A280-C4672FA8153E}" destId="{9AA49411-A5FA-48DA-B0B5-9BE10D4F0DE3}" srcOrd="2" destOrd="0" presId="urn:microsoft.com/office/officeart/2018/5/layout/IconCircleLabelList"/>
    <dgm:cxn modelId="{04B7893D-1B74-49C5-B040-B84120926E7A}" type="presParOf" srcId="{9AA49411-A5FA-48DA-B0B5-9BE10D4F0DE3}" destId="{483CCAC3-6056-4DCB-BD5A-620112E8B95F}" srcOrd="0" destOrd="0" presId="urn:microsoft.com/office/officeart/2018/5/layout/IconCircleLabelList"/>
    <dgm:cxn modelId="{20F9FE69-C0F0-4D0C-9029-0FA64AB1CFD6}" type="presParOf" srcId="{9AA49411-A5FA-48DA-B0B5-9BE10D4F0DE3}" destId="{11DE154E-AD18-4361-ADCF-6CA1A34CE7CE}" srcOrd="1" destOrd="0" presId="urn:microsoft.com/office/officeart/2018/5/layout/IconCircleLabelList"/>
    <dgm:cxn modelId="{D62C3091-CFAC-4241-BDE7-80FD3A1B4E5A}" type="presParOf" srcId="{9AA49411-A5FA-48DA-B0B5-9BE10D4F0DE3}" destId="{A009902F-DB76-4119-A44E-BA2F5EEC7D88}" srcOrd="2" destOrd="0" presId="urn:microsoft.com/office/officeart/2018/5/layout/IconCircleLabelList"/>
    <dgm:cxn modelId="{878F7953-4E1B-4FB7-802F-28C83F5E51A0}" type="presParOf" srcId="{9AA49411-A5FA-48DA-B0B5-9BE10D4F0DE3}" destId="{A8E236F1-9ECF-4EBC-8245-8CFA4343E17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C3E930-7A88-4119-A8FF-54338088948B}" type="doc">
      <dgm:prSet loTypeId="urn:microsoft.com/office/officeart/2005/8/layout/vList4" loCatId="list" qsTypeId="urn:microsoft.com/office/officeart/2005/8/quickstyle/simple4" qsCatId="simple" csTypeId="urn:microsoft.com/office/officeart/2005/8/colors/accent4_2" csCatId="accent4" phldr="1"/>
      <dgm:spPr/>
      <dgm:t>
        <a:bodyPr/>
        <a:lstStyle/>
        <a:p>
          <a:endParaRPr lang="en-US"/>
        </a:p>
      </dgm:t>
    </dgm:pt>
    <dgm:pt modelId="{1A21D4FE-8919-46B5-9BDF-BB7DE1F7FA5B}">
      <dgm:prSet/>
      <dgm:spPr>
        <a:solidFill>
          <a:schemeClr val="tx2"/>
        </a:solidFill>
      </dgm:spPr>
      <dgm:t>
        <a:bodyPr/>
        <a:lstStyle/>
        <a:p>
          <a:pPr>
            <a:lnSpc>
              <a:spcPct val="100000"/>
            </a:lnSpc>
          </a:pPr>
          <a:r>
            <a:rPr lang="en-US"/>
            <a:t>Joseph.Aylsworth@gmail.com</a:t>
          </a:r>
        </a:p>
      </dgm:t>
    </dgm:pt>
    <dgm:pt modelId="{774CCD49-1B64-40D7-B529-2ACC49DEBCF0}" type="parTrans" cxnId="{E0BF885E-7183-481E-979D-B8F38CBD7E70}">
      <dgm:prSet/>
      <dgm:spPr/>
      <dgm:t>
        <a:bodyPr/>
        <a:lstStyle/>
        <a:p>
          <a:endParaRPr lang="en-US"/>
        </a:p>
      </dgm:t>
    </dgm:pt>
    <dgm:pt modelId="{5A76FE1D-D990-4930-8508-BFB15679EDDC}" type="sibTrans" cxnId="{E0BF885E-7183-481E-979D-B8F38CBD7E70}">
      <dgm:prSet/>
      <dgm:spPr/>
      <dgm:t>
        <a:bodyPr/>
        <a:lstStyle/>
        <a:p>
          <a:endParaRPr lang="en-US"/>
        </a:p>
      </dgm:t>
    </dgm:pt>
    <dgm:pt modelId="{C4F11EE7-1920-4AA8-9253-28A74F77BCFF}">
      <dgm:prSet/>
      <dgm:spPr>
        <a:solidFill>
          <a:schemeClr val="tx2"/>
        </a:solidFill>
      </dgm:spPr>
      <dgm:t>
        <a:bodyPr/>
        <a:lstStyle/>
        <a:p>
          <a:pPr>
            <a:lnSpc>
              <a:spcPct val="100000"/>
            </a:lnSpc>
          </a:pPr>
          <a:r>
            <a:rPr lang="en-US" dirty="0"/>
            <a:t>linkedin.com/in/joseph-</a:t>
          </a:r>
          <a:r>
            <a:rPr lang="en-US" dirty="0" err="1"/>
            <a:t>aylsworth</a:t>
          </a:r>
          <a:endParaRPr lang="en-US" dirty="0"/>
        </a:p>
      </dgm:t>
    </dgm:pt>
    <dgm:pt modelId="{94328550-B257-47C8-9C52-8D01AF8A464C}" type="parTrans" cxnId="{0163A385-658B-4523-A736-97A441DC35F8}">
      <dgm:prSet/>
      <dgm:spPr/>
      <dgm:t>
        <a:bodyPr/>
        <a:lstStyle/>
        <a:p>
          <a:endParaRPr lang="en-US"/>
        </a:p>
      </dgm:t>
    </dgm:pt>
    <dgm:pt modelId="{94311576-C3DA-40C9-B8CA-FF5E0CA397C0}" type="sibTrans" cxnId="{0163A385-658B-4523-A736-97A441DC35F8}">
      <dgm:prSet/>
      <dgm:spPr/>
      <dgm:t>
        <a:bodyPr/>
        <a:lstStyle/>
        <a:p>
          <a:endParaRPr lang="en-US"/>
        </a:p>
      </dgm:t>
    </dgm:pt>
    <dgm:pt modelId="{5BB206B4-F02C-4E88-B341-4381B0D379C8}">
      <dgm:prSet/>
      <dgm:spPr>
        <a:solidFill>
          <a:schemeClr val="tx2"/>
        </a:solidFill>
      </dgm:spPr>
      <dgm:t>
        <a:bodyPr/>
        <a:lstStyle/>
        <a:p>
          <a:pPr>
            <a:lnSpc>
              <a:spcPct val="100000"/>
            </a:lnSpc>
          </a:pPr>
          <a:r>
            <a:rPr lang="en-US" dirty="0"/>
            <a:t>github.com/Satch7320</a:t>
          </a:r>
        </a:p>
      </dgm:t>
    </dgm:pt>
    <dgm:pt modelId="{A765629D-F8E0-464A-A64D-693853ED9D28}" type="parTrans" cxnId="{ECF72318-4783-471E-A2EE-1B5F33329C8D}">
      <dgm:prSet/>
      <dgm:spPr/>
      <dgm:t>
        <a:bodyPr/>
        <a:lstStyle/>
        <a:p>
          <a:endParaRPr lang="en-US"/>
        </a:p>
      </dgm:t>
    </dgm:pt>
    <dgm:pt modelId="{CDE1AE5C-2EFC-4F17-BB69-8E684AFB8E3C}" type="sibTrans" cxnId="{ECF72318-4783-471E-A2EE-1B5F33329C8D}">
      <dgm:prSet/>
      <dgm:spPr/>
      <dgm:t>
        <a:bodyPr/>
        <a:lstStyle/>
        <a:p>
          <a:endParaRPr lang="en-US"/>
        </a:p>
      </dgm:t>
    </dgm:pt>
    <dgm:pt modelId="{E4538956-A44B-4B23-B75F-277A74C1356E}" type="pres">
      <dgm:prSet presAssocID="{3EC3E930-7A88-4119-A8FF-54338088948B}" presName="linear" presStyleCnt="0">
        <dgm:presLayoutVars>
          <dgm:dir/>
          <dgm:resizeHandles val="exact"/>
        </dgm:presLayoutVars>
      </dgm:prSet>
      <dgm:spPr/>
    </dgm:pt>
    <dgm:pt modelId="{EAF8BDB9-64F3-4063-B8A9-2B720F1036A1}" type="pres">
      <dgm:prSet presAssocID="{1A21D4FE-8919-46B5-9BDF-BB7DE1F7FA5B}" presName="comp" presStyleCnt="0"/>
      <dgm:spPr/>
    </dgm:pt>
    <dgm:pt modelId="{ACC1A80D-6D50-4F71-96FE-A1D32F26272D}" type="pres">
      <dgm:prSet presAssocID="{1A21D4FE-8919-46B5-9BDF-BB7DE1F7FA5B}" presName="box" presStyleLbl="node1" presStyleIdx="0" presStyleCnt="3" custLinFactY="-100000" custLinFactNeighborX="-1674" custLinFactNeighborY="-122054"/>
      <dgm:spPr/>
    </dgm:pt>
    <dgm:pt modelId="{F5A0D92C-E267-46FA-ACB0-847F5798A010}" type="pres">
      <dgm:prSet presAssocID="{1A21D4FE-8919-46B5-9BDF-BB7DE1F7FA5B}"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ail"/>
        </a:ext>
      </dgm:extLst>
    </dgm:pt>
    <dgm:pt modelId="{91C57D64-8AC8-42E2-9F41-D96875A968A8}" type="pres">
      <dgm:prSet presAssocID="{1A21D4FE-8919-46B5-9BDF-BB7DE1F7FA5B}" presName="text" presStyleLbl="node1" presStyleIdx="0" presStyleCnt="3">
        <dgm:presLayoutVars>
          <dgm:bulletEnabled val="1"/>
        </dgm:presLayoutVars>
      </dgm:prSet>
      <dgm:spPr/>
    </dgm:pt>
    <dgm:pt modelId="{721F90A7-B1B9-4D6A-AAD9-F3653ED06E09}" type="pres">
      <dgm:prSet presAssocID="{5A76FE1D-D990-4930-8508-BFB15679EDDC}" presName="spacer" presStyleCnt="0"/>
      <dgm:spPr/>
    </dgm:pt>
    <dgm:pt modelId="{BDDC310D-A4A3-4435-8C8A-3BF0C23D36FD}" type="pres">
      <dgm:prSet presAssocID="{C4F11EE7-1920-4AA8-9253-28A74F77BCFF}" presName="comp" presStyleCnt="0"/>
      <dgm:spPr/>
    </dgm:pt>
    <dgm:pt modelId="{70084660-6FEC-4D3A-85B8-AA9DC3BAB3C9}" type="pres">
      <dgm:prSet presAssocID="{C4F11EE7-1920-4AA8-9253-28A74F77BCFF}" presName="box" presStyleLbl="node1" presStyleIdx="1" presStyleCnt="3"/>
      <dgm:spPr/>
    </dgm:pt>
    <dgm:pt modelId="{E8DD8AF2-FDCB-4446-86C7-5500B395A17A}" type="pres">
      <dgm:prSet presAssocID="{C4F11EE7-1920-4AA8-9253-28A74F77BCFF}" presName="img" presStyleLbl="fgImgPlace1" presStyleIdx="1" presStyleCnt="3"/>
      <dgm:spPr>
        <a:blipFill dpi="0" rotWithShape="1">
          <a:blip xmlns:r="http://schemas.openxmlformats.org/officeDocument/2006/relationships" r:embed="rId3"/>
          <a:srcRect/>
          <a:stretch>
            <a:fillRect l="-15272" t="-20282" r="-15272" b="-20282"/>
          </a:stretch>
        </a:blipFill>
      </dgm:spPr>
    </dgm:pt>
    <dgm:pt modelId="{3258B76F-2D9A-4C16-9E42-2AA8D4F2E9DE}" type="pres">
      <dgm:prSet presAssocID="{C4F11EE7-1920-4AA8-9253-28A74F77BCFF}" presName="text" presStyleLbl="node1" presStyleIdx="1" presStyleCnt="3">
        <dgm:presLayoutVars>
          <dgm:bulletEnabled val="1"/>
        </dgm:presLayoutVars>
      </dgm:prSet>
      <dgm:spPr/>
    </dgm:pt>
    <dgm:pt modelId="{9E7E3039-A036-44C4-AD64-31796D12F16A}" type="pres">
      <dgm:prSet presAssocID="{94311576-C3DA-40C9-B8CA-FF5E0CA397C0}" presName="spacer" presStyleCnt="0"/>
      <dgm:spPr/>
    </dgm:pt>
    <dgm:pt modelId="{91D55CD7-BE9C-46E0-8EFD-8F17D0E5D324}" type="pres">
      <dgm:prSet presAssocID="{5BB206B4-F02C-4E88-B341-4381B0D379C8}" presName="comp" presStyleCnt="0"/>
      <dgm:spPr/>
    </dgm:pt>
    <dgm:pt modelId="{1FC0E6EC-CBEB-4D42-8D9F-5C6F7BB40F2C}" type="pres">
      <dgm:prSet presAssocID="{5BB206B4-F02C-4E88-B341-4381B0D379C8}" presName="box" presStyleLbl="node1" presStyleIdx="2" presStyleCnt="3"/>
      <dgm:spPr/>
    </dgm:pt>
    <dgm:pt modelId="{547764E0-C303-4418-858E-2298BDC596A4}" type="pres">
      <dgm:prSet presAssocID="{5BB206B4-F02C-4E88-B341-4381B0D379C8}" presName="img" presStyleLbl="fgImgPlace1" presStyleIdx="2" presStyleCnt="3"/>
      <dgm:spPr>
        <a:blipFill rotWithShape="1">
          <a:blip xmlns:r="http://schemas.openxmlformats.org/officeDocument/2006/relationships" r:embed="rId4"/>
          <a:srcRect/>
          <a:stretch>
            <a:fillRect t="-28000" b="-28000"/>
          </a:stretch>
        </a:blipFill>
      </dgm:spPr>
    </dgm:pt>
    <dgm:pt modelId="{5758359E-1523-4A4B-8BFE-081173EFB562}" type="pres">
      <dgm:prSet presAssocID="{5BB206B4-F02C-4E88-B341-4381B0D379C8}" presName="text" presStyleLbl="node1" presStyleIdx="2" presStyleCnt="3">
        <dgm:presLayoutVars>
          <dgm:bulletEnabled val="1"/>
        </dgm:presLayoutVars>
      </dgm:prSet>
      <dgm:spPr/>
    </dgm:pt>
  </dgm:ptLst>
  <dgm:cxnLst>
    <dgm:cxn modelId="{F8F0C116-FBC0-469B-8939-9B842EFE7BB0}" type="presOf" srcId="{1A21D4FE-8919-46B5-9BDF-BB7DE1F7FA5B}" destId="{ACC1A80D-6D50-4F71-96FE-A1D32F26272D}" srcOrd="0" destOrd="0" presId="urn:microsoft.com/office/officeart/2005/8/layout/vList4"/>
    <dgm:cxn modelId="{ECF72318-4783-471E-A2EE-1B5F33329C8D}" srcId="{3EC3E930-7A88-4119-A8FF-54338088948B}" destId="{5BB206B4-F02C-4E88-B341-4381B0D379C8}" srcOrd="2" destOrd="0" parTransId="{A765629D-F8E0-464A-A64D-693853ED9D28}" sibTransId="{CDE1AE5C-2EFC-4F17-BB69-8E684AFB8E3C}"/>
    <dgm:cxn modelId="{85CB4C3E-4C3E-4013-977A-8BDB38515EA5}" type="presOf" srcId="{3EC3E930-7A88-4119-A8FF-54338088948B}" destId="{E4538956-A44B-4B23-B75F-277A74C1356E}" srcOrd="0" destOrd="0" presId="urn:microsoft.com/office/officeart/2005/8/layout/vList4"/>
    <dgm:cxn modelId="{E0BF885E-7183-481E-979D-B8F38CBD7E70}" srcId="{3EC3E930-7A88-4119-A8FF-54338088948B}" destId="{1A21D4FE-8919-46B5-9BDF-BB7DE1F7FA5B}" srcOrd="0" destOrd="0" parTransId="{774CCD49-1B64-40D7-B529-2ACC49DEBCF0}" sibTransId="{5A76FE1D-D990-4930-8508-BFB15679EDDC}"/>
    <dgm:cxn modelId="{6760A284-BFDE-4080-85E8-0803A12ED169}" type="presOf" srcId="{C4F11EE7-1920-4AA8-9253-28A74F77BCFF}" destId="{3258B76F-2D9A-4C16-9E42-2AA8D4F2E9DE}" srcOrd="1" destOrd="0" presId="urn:microsoft.com/office/officeart/2005/8/layout/vList4"/>
    <dgm:cxn modelId="{0163A385-658B-4523-A736-97A441DC35F8}" srcId="{3EC3E930-7A88-4119-A8FF-54338088948B}" destId="{C4F11EE7-1920-4AA8-9253-28A74F77BCFF}" srcOrd="1" destOrd="0" parTransId="{94328550-B257-47C8-9C52-8D01AF8A464C}" sibTransId="{94311576-C3DA-40C9-B8CA-FF5E0CA397C0}"/>
    <dgm:cxn modelId="{20531989-A140-4698-AA60-04FD7D471C35}" type="presOf" srcId="{1A21D4FE-8919-46B5-9BDF-BB7DE1F7FA5B}" destId="{91C57D64-8AC8-42E2-9F41-D96875A968A8}" srcOrd="1" destOrd="0" presId="urn:microsoft.com/office/officeart/2005/8/layout/vList4"/>
    <dgm:cxn modelId="{40CEBA8B-0620-498B-B6AA-FAEF93495C6B}" type="presOf" srcId="{C4F11EE7-1920-4AA8-9253-28A74F77BCFF}" destId="{70084660-6FEC-4D3A-85B8-AA9DC3BAB3C9}" srcOrd="0" destOrd="0" presId="urn:microsoft.com/office/officeart/2005/8/layout/vList4"/>
    <dgm:cxn modelId="{52552DA3-ADCF-4827-B554-257DCFD2624D}" type="presOf" srcId="{5BB206B4-F02C-4E88-B341-4381B0D379C8}" destId="{1FC0E6EC-CBEB-4D42-8D9F-5C6F7BB40F2C}" srcOrd="0" destOrd="0" presId="urn:microsoft.com/office/officeart/2005/8/layout/vList4"/>
    <dgm:cxn modelId="{40D4B8EC-8D1C-4AF5-9C63-DA792A48FBBE}" type="presOf" srcId="{5BB206B4-F02C-4E88-B341-4381B0D379C8}" destId="{5758359E-1523-4A4B-8BFE-081173EFB562}" srcOrd="1" destOrd="0" presId="urn:microsoft.com/office/officeart/2005/8/layout/vList4"/>
    <dgm:cxn modelId="{C0E62B6F-56F1-4C06-8EB9-B5CA55A31692}" type="presParOf" srcId="{E4538956-A44B-4B23-B75F-277A74C1356E}" destId="{EAF8BDB9-64F3-4063-B8A9-2B720F1036A1}" srcOrd="0" destOrd="0" presId="urn:microsoft.com/office/officeart/2005/8/layout/vList4"/>
    <dgm:cxn modelId="{21445DA5-FFD4-4245-A2F2-9CEF26DB71CD}" type="presParOf" srcId="{EAF8BDB9-64F3-4063-B8A9-2B720F1036A1}" destId="{ACC1A80D-6D50-4F71-96FE-A1D32F26272D}" srcOrd="0" destOrd="0" presId="urn:microsoft.com/office/officeart/2005/8/layout/vList4"/>
    <dgm:cxn modelId="{6CE76881-1E99-4C40-8A92-214EDCD3503E}" type="presParOf" srcId="{EAF8BDB9-64F3-4063-B8A9-2B720F1036A1}" destId="{F5A0D92C-E267-46FA-ACB0-847F5798A010}" srcOrd="1" destOrd="0" presId="urn:microsoft.com/office/officeart/2005/8/layout/vList4"/>
    <dgm:cxn modelId="{05C0DF09-1047-478C-8D0D-5CE3F3C686F9}" type="presParOf" srcId="{EAF8BDB9-64F3-4063-B8A9-2B720F1036A1}" destId="{91C57D64-8AC8-42E2-9F41-D96875A968A8}" srcOrd="2" destOrd="0" presId="urn:microsoft.com/office/officeart/2005/8/layout/vList4"/>
    <dgm:cxn modelId="{8E2AE149-5567-4279-A20E-A6E4EC0CB294}" type="presParOf" srcId="{E4538956-A44B-4B23-B75F-277A74C1356E}" destId="{721F90A7-B1B9-4D6A-AAD9-F3653ED06E09}" srcOrd="1" destOrd="0" presId="urn:microsoft.com/office/officeart/2005/8/layout/vList4"/>
    <dgm:cxn modelId="{9DDA8441-D9A1-41D9-91A2-DF3A71480591}" type="presParOf" srcId="{E4538956-A44B-4B23-B75F-277A74C1356E}" destId="{BDDC310D-A4A3-4435-8C8A-3BF0C23D36FD}" srcOrd="2" destOrd="0" presId="urn:microsoft.com/office/officeart/2005/8/layout/vList4"/>
    <dgm:cxn modelId="{D7FDE419-BB2D-4AE5-B06E-602B3BA834F3}" type="presParOf" srcId="{BDDC310D-A4A3-4435-8C8A-3BF0C23D36FD}" destId="{70084660-6FEC-4D3A-85B8-AA9DC3BAB3C9}" srcOrd="0" destOrd="0" presId="urn:microsoft.com/office/officeart/2005/8/layout/vList4"/>
    <dgm:cxn modelId="{97A3EBE9-9BD4-4B95-91AA-A8977252A3B0}" type="presParOf" srcId="{BDDC310D-A4A3-4435-8C8A-3BF0C23D36FD}" destId="{E8DD8AF2-FDCB-4446-86C7-5500B395A17A}" srcOrd="1" destOrd="0" presId="urn:microsoft.com/office/officeart/2005/8/layout/vList4"/>
    <dgm:cxn modelId="{F7D57F92-9545-421C-B2A7-8CF980A3CDB9}" type="presParOf" srcId="{BDDC310D-A4A3-4435-8C8A-3BF0C23D36FD}" destId="{3258B76F-2D9A-4C16-9E42-2AA8D4F2E9DE}" srcOrd="2" destOrd="0" presId="urn:microsoft.com/office/officeart/2005/8/layout/vList4"/>
    <dgm:cxn modelId="{789373D2-18BE-4342-A548-83D53105BC57}" type="presParOf" srcId="{E4538956-A44B-4B23-B75F-277A74C1356E}" destId="{9E7E3039-A036-44C4-AD64-31796D12F16A}" srcOrd="3" destOrd="0" presId="urn:microsoft.com/office/officeart/2005/8/layout/vList4"/>
    <dgm:cxn modelId="{612C1533-247F-4DBF-8215-0B2D1A04A592}" type="presParOf" srcId="{E4538956-A44B-4B23-B75F-277A74C1356E}" destId="{91D55CD7-BE9C-46E0-8EFD-8F17D0E5D324}" srcOrd="4" destOrd="0" presId="urn:microsoft.com/office/officeart/2005/8/layout/vList4"/>
    <dgm:cxn modelId="{A024D57E-F7F3-4AB3-97C1-532ED8A0FBCD}" type="presParOf" srcId="{91D55CD7-BE9C-46E0-8EFD-8F17D0E5D324}" destId="{1FC0E6EC-CBEB-4D42-8D9F-5C6F7BB40F2C}" srcOrd="0" destOrd="0" presId="urn:microsoft.com/office/officeart/2005/8/layout/vList4"/>
    <dgm:cxn modelId="{0CBE2941-418F-4D8F-A452-3EF3990DA8DE}" type="presParOf" srcId="{91D55CD7-BE9C-46E0-8EFD-8F17D0E5D324}" destId="{547764E0-C303-4418-858E-2298BDC596A4}" srcOrd="1" destOrd="0" presId="urn:microsoft.com/office/officeart/2005/8/layout/vList4"/>
    <dgm:cxn modelId="{7EF01F27-00A9-47E5-ACA0-DDD18D087566}" type="presParOf" srcId="{91D55CD7-BE9C-46E0-8EFD-8F17D0E5D324}" destId="{5758359E-1523-4A4B-8BFE-081173EFB562}"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667DB-B1D0-45EF-B585-CA754BC13903}">
      <dsp:nvSpPr>
        <dsp:cNvPr id="0" name=""/>
        <dsp:cNvSpPr/>
      </dsp:nvSpPr>
      <dsp:spPr>
        <a:xfrm>
          <a:off x="0" y="999425"/>
          <a:ext cx="2733770" cy="173594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9B3410-DF9D-4EE3-B791-132BDD60C9BE}">
      <dsp:nvSpPr>
        <dsp:cNvPr id="0" name=""/>
        <dsp:cNvSpPr/>
      </dsp:nvSpPr>
      <dsp:spPr>
        <a:xfrm>
          <a:off x="303752" y="1287990"/>
          <a:ext cx="2733770" cy="17359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Musician of 19 years</a:t>
          </a:r>
        </a:p>
      </dsp:txBody>
      <dsp:txXfrm>
        <a:off x="354596" y="1338834"/>
        <a:ext cx="2632082" cy="1634256"/>
      </dsp:txXfrm>
    </dsp:sp>
    <dsp:sp modelId="{15DF6978-BA71-4238-B6BD-3CF015E02D29}">
      <dsp:nvSpPr>
        <dsp:cNvPr id="0" name=""/>
        <dsp:cNvSpPr/>
      </dsp:nvSpPr>
      <dsp:spPr>
        <a:xfrm>
          <a:off x="3341275" y="999425"/>
          <a:ext cx="2733770" cy="1735944"/>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1CF2D8-7FCF-48E4-9F0B-B5DCB7A2879F}">
      <dsp:nvSpPr>
        <dsp:cNvPr id="0" name=""/>
        <dsp:cNvSpPr/>
      </dsp:nvSpPr>
      <dsp:spPr>
        <a:xfrm>
          <a:off x="3645027" y="1287990"/>
          <a:ext cx="2733770" cy="17359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A.S. in Music Technology</a:t>
          </a:r>
        </a:p>
      </dsp:txBody>
      <dsp:txXfrm>
        <a:off x="3695871" y="1338834"/>
        <a:ext cx="2632082" cy="1634256"/>
      </dsp:txXfrm>
    </dsp:sp>
    <dsp:sp modelId="{8B4FEE61-1921-4662-B81C-7E1FE2CD17A8}">
      <dsp:nvSpPr>
        <dsp:cNvPr id="0" name=""/>
        <dsp:cNvSpPr/>
      </dsp:nvSpPr>
      <dsp:spPr>
        <a:xfrm>
          <a:off x="6682550" y="999425"/>
          <a:ext cx="2733770" cy="1735944"/>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CEBCE-6333-49FD-9B30-2B49761B2CA9}">
      <dsp:nvSpPr>
        <dsp:cNvPr id="0" name=""/>
        <dsp:cNvSpPr/>
      </dsp:nvSpPr>
      <dsp:spPr>
        <a:xfrm>
          <a:off x="6986302" y="1287990"/>
          <a:ext cx="2733770" cy="17359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Interested in the blend of art and science</a:t>
          </a:r>
        </a:p>
      </dsp:txBody>
      <dsp:txXfrm>
        <a:off x="7037146" y="1338834"/>
        <a:ext cx="2632082" cy="1634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92BA5-06B7-49EC-9ED7-6C2BEDF718B2}">
      <dsp:nvSpPr>
        <dsp:cNvPr id="0" name=""/>
        <dsp:cNvSpPr/>
      </dsp:nvSpPr>
      <dsp:spPr>
        <a:xfrm>
          <a:off x="0" y="0"/>
          <a:ext cx="5276850" cy="108721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Historical Background</a:t>
          </a:r>
        </a:p>
      </dsp:txBody>
      <dsp:txXfrm>
        <a:off x="31843" y="31843"/>
        <a:ext cx="4011791" cy="1023529"/>
      </dsp:txXfrm>
    </dsp:sp>
    <dsp:sp modelId="{8976E706-6A3D-4DE6-AD68-6C99B7D012FF}">
      <dsp:nvSpPr>
        <dsp:cNvPr id="0" name=""/>
        <dsp:cNvSpPr/>
      </dsp:nvSpPr>
      <dsp:spPr>
        <a:xfrm>
          <a:off x="441936" y="1284890"/>
          <a:ext cx="5276850" cy="1087215"/>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Approach</a:t>
          </a:r>
        </a:p>
      </dsp:txBody>
      <dsp:txXfrm>
        <a:off x="473779" y="1316733"/>
        <a:ext cx="4064538" cy="1023529"/>
      </dsp:txXfrm>
    </dsp:sp>
    <dsp:sp modelId="{71765F8C-17D8-4A05-8DEC-E20E4C7D7BC7}">
      <dsp:nvSpPr>
        <dsp:cNvPr id="0" name=""/>
        <dsp:cNvSpPr/>
      </dsp:nvSpPr>
      <dsp:spPr>
        <a:xfrm>
          <a:off x="877276" y="2569781"/>
          <a:ext cx="5276850" cy="108721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The Model</a:t>
          </a:r>
        </a:p>
      </dsp:txBody>
      <dsp:txXfrm>
        <a:off x="909119" y="2601624"/>
        <a:ext cx="4071134" cy="1023529"/>
      </dsp:txXfrm>
    </dsp:sp>
    <dsp:sp modelId="{40139318-547B-4889-B4F0-4C7E59ECB938}">
      <dsp:nvSpPr>
        <dsp:cNvPr id="0" name=""/>
        <dsp:cNvSpPr/>
      </dsp:nvSpPr>
      <dsp:spPr>
        <a:xfrm>
          <a:off x="1319212" y="3854672"/>
          <a:ext cx="5276850" cy="1087215"/>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Looking Forward</a:t>
          </a:r>
        </a:p>
      </dsp:txBody>
      <dsp:txXfrm>
        <a:off x="1351055" y="3886515"/>
        <a:ext cx="4064538" cy="1023529"/>
      </dsp:txXfrm>
    </dsp:sp>
    <dsp:sp modelId="{7BA74712-1C2C-4327-84BD-8F446BF85A5A}">
      <dsp:nvSpPr>
        <dsp:cNvPr id="0" name=""/>
        <dsp:cNvSpPr/>
      </dsp:nvSpPr>
      <dsp:spPr>
        <a:xfrm>
          <a:off x="4570160" y="832708"/>
          <a:ext cx="706689" cy="70668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729165" y="832708"/>
        <a:ext cx="388679" cy="531783"/>
      </dsp:txXfrm>
    </dsp:sp>
    <dsp:sp modelId="{9DD2ED5D-E472-4EAF-A28E-1E002C21DF00}">
      <dsp:nvSpPr>
        <dsp:cNvPr id="0" name=""/>
        <dsp:cNvSpPr/>
      </dsp:nvSpPr>
      <dsp:spPr>
        <a:xfrm>
          <a:off x="5012096" y="2117599"/>
          <a:ext cx="706689" cy="706689"/>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171101" y="2117599"/>
        <a:ext cx="388679" cy="531783"/>
      </dsp:txXfrm>
    </dsp:sp>
    <dsp:sp modelId="{4AA2359F-2E40-4BEC-9A2B-D63316F5E47F}">
      <dsp:nvSpPr>
        <dsp:cNvPr id="0" name=""/>
        <dsp:cNvSpPr/>
      </dsp:nvSpPr>
      <dsp:spPr>
        <a:xfrm>
          <a:off x="5447436" y="3402489"/>
          <a:ext cx="706689" cy="706689"/>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606441" y="3402489"/>
        <a:ext cx="388679" cy="531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D736-28CE-4E24-918F-A5C3549FFA9B}">
      <dsp:nvSpPr>
        <dsp:cNvPr id="0" name=""/>
        <dsp:cNvSpPr/>
      </dsp:nvSpPr>
      <dsp:spPr>
        <a:xfrm>
          <a:off x="409296" y="824729"/>
          <a:ext cx="668408" cy="668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774E7-C09C-483B-B16E-0AFC0DAF9154}">
      <dsp:nvSpPr>
        <dsp:cNvPr id="0" name=""/>
        <dsp:cNvSpPr/>
      </dsp:nvSpPr>
      <dsp:spPr>
        <a:xfrm>
          <a:off x="825"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Collection of 24 Preludes and Fugues</a:t>
          </a:r>
        </a:p>
      </dsp:txBody>
      <dsp:txXfrm>
        <a:off x="825" y="1791639"/>
        <a:ext cx="1485351" cy="1022919"/>
      </dsp:txXfrm>
    </dsp:sp>
    <dsp:sp modelId="{5FC36E00-E39B-4B2D-89C7-F590DDCDF2B2}">
      <dsp:nvSpPr>
        <dsp:cNvPr id="0" name=""/>
        <dsp:cNvSpPr/>
      </dsp:nvSpPr>
      <dsp:spPr>
        <a:xfrm>
          <a:off x="2154584" y="824729"/>
          <a:ext cx="668408" cy="668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4869-2C09-4C8A-A5B9-7709A312DAE9}">
      <dsp:nvSpPr>
        <dsp:cNvPr id="0" name=""/>
        <dsp:cNvSpPr/>
      </dsp:nvSpPr>
      <dsp:spPr>
        <a:xfrm>
          <a:off x="1746113"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Covers every musical key, major and minor</a:t>
          </a:r>
        </a:p>
      </dsp:txBody>
      <dsp:txXfrm>
        <a:off x="1746113" y="1791639"/>
        <a:ext cx="1485351" cy="1022919"/>
      </dsp:txXfrm>
    </dsp:sp>
    <dsp:sp modelId="{E8D5201C-563E-4690-B289-8E2D3C882898}">
      <dsp:nvSpPr>
        <dsp:cNvPr id="0" name=""/>
        <dsp:cNvSpPr/>
      </dsp:nvSpPr>
      <dsp:spPr>
        <a:xfrm>
          <a:off x="3899872" y="824729"/>
          <a:ext cx="668408" cy="668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B71BB-855C-4B5C-8EB6-53C947D731A3}">
      <dsp:nvSpPr>
        <dsp:cNvPr id="0" name=""/>
        <dsp:cNvSpPr/>
      </dsp:nvSpPr>
      <dsp:spPr>
        <a:xfrm>
          <a:off x="3491401"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Credited with popularizing equal temperament</a:t>
          </a:r>
        </a:p>
      </dsp:txBody>
      <dsp:txXfrm>
        <a:off x="3491401" y="1791639"/>
        <a:ext cx="1485351" cy="1022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1A80D-6D50-4F71-96FE-A1D32F26272D}">
      <dsp:nvSpPr>
        <dsp:cNvPr id="0" name=""/>
        <dsp:cNvSpPr/>
      </dsp:nvSpPr>
      <dsp:spPr>
        <a:xfrm>
          <a:off x="0" y="0"/>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2 sets of 16 Convolutional Layers increasing Dilation Rate</a:t>
          </a:r>
        </a:p>
      </dsp:txBody>
      <dsp:txXfrm>
        <a:off x="1967547" y="0"/>
        <a:ext cx="7138353" cy="1463675"/>
      </dsp:txXfrm>
    </dsp:sp>
    <dsp:sp modelId="{F5A0D92C-E267-46FA-ACB0-847F5798A010}">
      <dsp:nvSpPr>
        <dsp:cNvPr id="0" name=""/>
        <dsp:cNvSpPr/>
      </dsp:nvSpPr>
      <dsp:spPr>
        <a:xfrm>
          <a:off x="146367" y="146367"/>
          <a:ext cx="1821180" cy="11709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0084660-6FEC-4D3A-85B8-AA9DC3BAB3C9}">
      <dsp:nvSpPr>
        <dsp:cNvPr id="0" name=""/>
        <dsp:cNvSpPr/>
      </dsp:nvSpPr>
      <dsp:spPr>
        <a:xfrm>
          <a:off x="0" y="1610042"/>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Trained for ~1600 Epochs</a:t>
          </a:r>
        </a:p>
      </dsp:txBody>
      <dsp:txXfrm>
        <a:off x="1967547" y="1610042"/>
        <a:ext cx="7138353" cy="1463675"/>
      </dsp:txXfrm>
    </dsp:sp>
    <dsp:sp modelId="{E8DD8AF2-FDCB-4446-86C7-5500B395A17A}">
      <dsp:nvSpPr>
        <dsp:cNvPr id="0" name=""/>
        <dsp:cNvSpPr/>
      </dsp:nvSpPr>
      <dsp:spPr>
        <a:xfrm>
          <a:off x="146367" y="1756409"/>
          <a:ext cx="1821180" cy="1170940"/>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32" t="11546" r="-149982" b="11546"/>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1FC0E6EC-CBEB-4D42-8D9F-5C6F7BB40F2C}">
      <dsp:nvSpPr>
        <dsp:cNvPr id="0" name=""/>
        <dsp:cNvSpPr/>
      </dsp:nvSpPr>
      <dsp:spPr>
        <a:xfrm>
          <a:off x="0" y="3220085"/>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Measured loss – Binary </a:t>
          </a:r>
          <a:r>
            <a:rPr lang="en-US" sz="4100" kern="1200" dirty="0" err="1"/>
            <a:t>Crossentropy</a:t>
          </a:r>
          <a:r>
            <a:rPr lang="en-US" sz="4100" kern="1200" dirty="0"/>
            <a:t> </a:t>
          </a:r>
        </a:p>
      </dsp:txBody>
      <dsp:txXfrm>
        <a:off x="1967547" y="3220085"/>
        <a:ext cx="7138353" cy="1463675"/>
      </dsp:txXfrm>
    </dsp:sp>
    <dsp:sp modelId="{547764E0-C303-4418-858E-2298BDC596A4}">
      <dsp:nvSpPr>
        <dsp:cNvPr id="0" name=""/>
        <dsp:cNvSpPr/>
      </dsp:nvSpPr>
      <dsp:spPr>
        <a:xfrm>
          <a:off x="146367" y="3366452"/>
          <a:ext cx="1821180" cy="117094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64C27-A710-4415-9D77-734A58947E30}">
      <dsp:nvSpPr>
        <dsp:cNvPr id="0" name=""/>
        <dsp:cNvSpPr/>
      </dsp:nvSpPr>
      <dsp:spPr>
        <a:xfrm>
          <a:off x="1647131" y="21136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E7702-5902-4B1E-AFE9-DF53DF1A346F}">
      <dsp:nvSpPr>
        <dsp:cNvPr id="0" name=""/>
        <dsp:cNvSpPr/>
      </dsp:nvSpPr>
      <dsp:spPr>
        <a:xfrm>
          <a:off x="2115131" y="67936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81EE57-F2B7-4D47-A946-6F016EF4B779}">
      <dsp:nvSpPr>
        <dsp:cNvPr id="0" name=""/>
        <dsp:cNvSpPr/>
      </dsp:nvSpPr>
      <dsp:spPr>
        <a:xfrm>
          <a:off x="94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-Online learning</a:t>
          </a:r>
        </a:p>
      </dsp:txBody>
      <dsp:txXfrm>
        <a:off x="945131" y="3091362"/>
        <a:ext cx="3600000" cy="720000"/>
      </dsp:txXfrm>
    </dsp:sp>
    <dsp:sp modelId="{483CCAC3-6056-4DCB-BD5A-620112E8B95F}">
      <dsp:nvSpPr>
        <dsp:cNvPr id="0" name=""/>
        <dsp:cNvSpPr/>
      </dsp:nvSpPr>
      <dsp:spPr>
        <a:xfrm>
          <a:off x="5877131" y="21136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E154E-AD18-4361-ADCF-6CA1A34CE7CE}">
      <dsp:nvSpPr>
        <dsp:cNvPr id="0" name=""/>
        <dsp:cNvSpPr/>
      </dsp:nvSpPr>
      <dsp:spPr>
        <a:xfrm>
          <a:off x="6345131" y="67936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236F1-9ECF-4EBC-8245-8CFA4343E175}">
      <dsp:nvSpPr>
        <dsp:cNvPr id="0" name=""/>
        <dsp:cNvSpPr/>
      </dsp:nvSpPr>
      <dsp:spPr>
        <a:xfrm>
          <a:off x="517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dirty="0"/>
            <a:t>-’Recover’ when the model loses direction</a:t>
          </a:r>
        </a:p>
      </dsp:txBody>
      <dsp:txXfrm>
        <a:off x="5175131" y="3091362"/>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1A80D-6D50-4F71-96FE-A1D32F26272D}">
      <dsp:nvSpPr>
        <dsp:cNvPr id="0" name=""/>
        <dsp:cNvSpPr/>
      </dsp:nvSpPr>
      <dsp:spPr>
        <a:xfrm>
          <a:off x="0" y="0"/>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a:t>Joseph.Aylsworth@gmail.com</a:t>
          </a:r>
        </a:p>
      </dsp:txBody>
      <dsp:txXfrm>
        <a:off x="1967547" y="0"/>
        <a:ext cx="7138353" cy="1463675"/>
      </dsp:txXfrm>
    </dsp:sp>
    <dsp:sp modelId="{F5A0D92C-E267-46FA-ACB0-847F5798A010}">
      <dsp:nvSpPr>
        <dsp:cNvPr id="0" name=""/>
        <dsp:cNvSpPr/>
      </dsp:nvSpPr>
      <dsp:spPr>
        <a:xfrm>
          <a:off x="146367" y="146367"/>
          <a:ext cx="1821180" cy="11709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0084660-6FEC-4D3A-85B8-AA9DC3BAB3C9}">
      <dsp:nvSpPr>
        <dsp:cNvPr id="0" name=""/>
        <dsp:cNvSpPr/>
      </dsp:nvSpPr>
      <dsp:spPr>
        <a:xfrm>
          <a:off x="0" y="1610042"/>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linkedin.com/in/joseph-</a:t>
          </a:r>
          <a:r>
            <a:rPr lang="en-US" sz="4100" kern="1200" dirty="0" err="1"/>
            <a:t>aylsworth</a:t>
          </a:r>
          <a:endParaRPr lang="en-US" sz="4100" kern="1200" dirty="0"/>
        </a:p>
      </dsp:txBody>
      <dsp:txXfrm>
        <a:off x="1967547" y="1610042"/>
        <a:ext cx="7138353" cy="1463675"/>
      </dsp:txXfrm>
    </dsp:sp>
    <dsp:sp modelId="{E8DD8AF2-FDCB-4446-86C7-5500B395A17A}">
      <dsp:nvSpPr>
        <dsp:cNvPr id="0" name=""/>
        <dsp:cNvSpPr/>
      </dsp:nvSpPr>
      <dsp:spPr>
        <a:xfrm>
          <a:off x="146367" y="1756409"/>
          <a:ext cx="1821180" cy="1170940"/>
        </a:xfrm>
        <a:prstGeom prst="roundRect">
          <a:avLst>
            <a:gd name="adj" fmla="val 10000"/>
          </a:avLst>
        </a:prstGeom>
        <a:blipFill dpi="0" rotWithShape="1">
          <a:blip xmlns:r="http://schemas.openxmlformats.org/officeDocument/2006/relationships" r:embed="rId3"/>
          <a:srcRect/>
          <a:stretch>
            <a:fillRect l="-15272" t="-20282" r="-15272" b="-20282"/>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1FC0E6EC-CBEB-4D42-8D9F-5C6F7BB40F2C}">
      <dsp:nvSpPr>
        <dsp:cNvPr id="0" name=""/>
        <dsp:cNvSpPr/>
      </dsp:nvSpPr>
      <dsp:spPr>
        <a:xfrm>
          <a:off x="0" y="3220085"/>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github.com/Satch7320</a:t>
          </a:r>
        </a:p>
      </dsp:txBody>
      <dsp:txXfrm>
        <a:off x="1967547" y="3220085"/>
        <a:ext cx="7138353" cy="1463675"/>
      </dsp:txXfrm>
    </dsp:sp>
    <dsp:sp modelId="{547764E0-C303-4418-858E-2298BDC596A4}">
      <dsp:nvSpPr>
        <dsp:cNvPr id="0" name=""/>
        <dsp:cNvSpPr/>
      </dsp:nvSpPr>
      <dsp:spPr>
        <a:xfrm>
          <a:off x="146367" y="3366452"/>
          <a:ext cx="1821180" cy="1170940"/>
        </a:xfrm>
        <a:prstGeom prst="roundRect">
          <a:avLst>
            <a:gd name="adj" fmla="val 10000"/>
          </a:avLst>
        </a:prstGeom>
        <a:blipFill rotWithShape="1">
          <a:blip xmlns:r="http://schemas.openxmlformats.org/officeDocument/2006/relationships" r:embed="rId4"/>
          <a:srcRect/>
          <a:stretch>
            <a:fillRect t="-28000" b="-28000"/>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42453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Deus Ex Bach-</a:t>
            </a:r>
            <a:r>
              <a:rPr lang="en-US" dirty="0" err="1"/>
              <a:t>ina</a:t>
            </a:r>
            <a:r>
              <a:rPr lang="en-US" dirty="0"/>
              <a:t>! I taught a Recurrent Neural Network built with </a:t>
            </a:r>
            <a:r>
              <a:rPr lang="en-US" dirty="0" err="1"/>
              <a:t>Tensorflow</a:t>
            </a:r>
            <a:r>
              <a:rPr lang="en-US" dirty="0"/>
              <a:t> to create new sequences of notes using the style of Bach’s Well-Tempered Clavier as the training input.</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32773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would be novel additions to the model’s structure, the likely best addition is just to beef up the model, increasing its layer count and respective dilation rate while providing even greater amounts of time.</a:t>
            </a:r>
          </a:p>
          <a:p>
            <a:r>
              <a:rPr lang="en-US" dirty="0"/>
              <a:t>Changing the input more may have been more robust: rather than one movement per key, have every movement performed in every key to reduce chance that a sequence is learned by a particular key.</a:t>
            </a:r>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09608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‘blocks’ of Conv1Ds,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4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musician of 19 years, I’ve grown to appreciate how music is a beautiful abstraction of numbers and math</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173135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18061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opted for WTC because it covered the breadth of all key combinations in Western music, is a popular and broadly available collection, and has been heavily researched for its influence in keyboard music.</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41526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MIDI, the audio data is no longer represented by a sin frequency but a single absolute value, i.e. A could be 31, 43, 55, etc.</a:t>
            </a:r>
          </a:p>
          <a:p>
            <a:r>
              <a:rPr lang="en-US" dirty="0"/>
              <a:t>Makes it easier to feed into a machine – it’s already a numerical representation</a:t>
            </a:r>
          </a:p>
          <a:p>
            <a:r>
              <a:rPr lang="en-US" dirty="0"/>
              <a:t>How to handle notes appearing together or separately, silence(?!), what happens with key changes</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268635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 Time</a:t>
            </a:r>
          </a:p>
          <a:p>
            <a:r>
              <a:rPr lang="en-US" dirty="0"/>
              <a:t>Y-axis = Binary notes</a:t>
            </a:r>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207160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model receives input, it estimates the subsequent note and measures its distance from the true note in the composition.</a:t>
            </a:r>
          </a:p>
          <a:p>
            <a:r>
              <a:rPr lang="en-US" dirty="0"/>
              <a:t>The idea is that the model could be close enough to a human that it could estimate a note correctly enough to build off itself</a:t>
            </a:r>
          </a:p>
          <a:p>
            <a:r>
              <a:rPr lang="en-US" dirty="0"/>
              <a:t>Our input is a sequence of 0s and 1s, and measures the probability of a note being turned on given the other notes that are turned on at a point in time.</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248422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‘blocks’ of Conv1Ds, </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667578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Song</a:t>
            </a:r>
          </a:p>
        </p:txBody>
      </p:sp>
      <p:sp>
        <p:nvSpPr>
          <p:cNvPr id="4" name="Slide Number Placeholder 3"/>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2357956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4/28/2021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4/28/2021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4/28/2021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2.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jp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hyperlink" Target="https://keras.io/img/logo.png" TargetMode="Externa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8.jp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Data" Target="../diagrams/data3.xml"/><Relationship Id="rId11" Type="http://schemas.openxmlformats.org/officeDocument/2006/relationships/hyperlink" Target="https://creativecommons.org/licenses/by-sa/3.0/" TargetMode="External"/><Relationship Id="rId5" Type="http://schemas.openxmlformats.org/officeDocument/2006/relationships/hyperlink" Target="https://en.wikipedia.org/wiki/File:Birchall-Wesley-Horn-Well-Tempered-Clavier.jpg" TargetMode="External"/><Relationship Id="rId10" Type="http://schemas.microsoft.com/office/2007/relationships/diagramDrawing" Target="../diagrams/drawing3.xml"/><Relationship Id="rId4" Type="http://schemas.openxmlformats.org/officeDocument/2006/relationships/image" Target="../media/image4.jpe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6.jp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83E24CA-3560-4B77-9F4B-793BE2A6D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4" name="Rectangle 23">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90120" y="1105351"/>
            <a:ext cx="5477071" cy="3023981"/>
          </a:xfrm>
        </p:spPr>
        <p:txBody>
          <a:bodyPr anchor="b">
            <a:normAutofit/>
          </a:bodyPr>
          <a:lstStyle/>
          <a:p>
            <a:pPr algn="l"/>
            <a:r>
              <a:rPr lang="en-US" sz="4400">
                <a:solidFill>
                  <a:schemeClr val="bg1"/>
                </a:solidFill>
              </a:rPr>
              <a:t>Deus Ex bach-ina</a:t>
            </a:r>
          </a:p>
        </p:txBody>
      </p:sp>
      <p:sp>
        <p:nvSpPr>
          <p:cNvPr id="3" name="Content Placeholder 2"/>
          <p:cNvSpPr>
            <a:spLocks noGrp="1"/>
          </p:cNvSpPr>
          <p:nvPr>
            <p:ph type="subTitle" idx="1"/>
          </p:nvPr>
        </p:nvSpPr>
        <p:spPr>
          <a:xfrm>
            <a:off x="5590120" y="4297556"/>
            <a:ext cx="5477071" cy="1431695"/>
          </a:xfrm>
        </p:spPr>
        <p:txBody>
          <a:bodyPr anchor="t">
            <a:normAutofit/>
          </a:bodyPr>
          <a:lstStyle/>
          <a:p>
            <a:r>
              <a:rPr lang="en-US" sz="1600" dirty="0">
                <a:solidFill>
                  <a:schemeClr val="bg1"/>
                </a:solidFill>
              </a:rPr>
              <a:t>Generating music in the style of the Well-Tempered Clavier</a:t>
            </a:r>
          </a:p>
        </p:txBody>
      </p:sp>
      <p:cxnSp>
        <p:nvCxnSpPr>
          <p:cNvPr id="26" name="Straight Connector 25">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9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4">
            <a:extLst>
              <a:ext uri="{28A0092B-C50C-407E-A947-70E740481C1C}">
                <a14:useLocalDpi xmlns:a14="http://schemas.microsoft.com/office/drawing/2010/main" val="0"/>
              </a:ext>
            </a:extLst>
          </a:blip>
          <a:stretch>
            <a:fillRect l="-26000" r="-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043D-248B-461E-BB5E-6A0F79827210}"/>
              </a:ext>
            </a:extLst>
          </p:cNvPr>
          <p:cNvSpPr>
            <a:spLocks noGrp="1"/>
          </p:cNvSpPr>
          <p:nvPr>
            <p:ph type="title"/>
          </p:nvPr>
        </p:nvSpPr>
        <p:spPr>
          <a:xfrm>
            <a:off x="1026414" y="1929384"/>
            <a:ext cx="9720072" cy="1499616"/>
          </a:xfrm>
        </p:spPr>
        <p:txBody>
          <a:bodyPr/>
          <a:lstStyle/>
          <a:p>
            <a:pPr algn="ctr"/>
            <a:r>
              <a:rPr lang="en-US" dirty="0"/>
              <a:t>The first Performance (100 Epochs)</a:t>
            </a:r>
          </a:p>
        </p:txBody>
      </p:sp>
      <p:pic>
        <p:nvPicPr>
          <p:cNvPr id="4" name="Bachina_2">
            <a:hlinkClick r:id="" action="ppaction://media"/>
            <a:extLst>
              <a:ext uri="{FF2B5EF4-FFF2-40B4-BE49-F238E27FC236}">
                <a16:creationId xmlns:a16="http://schemas.microsoft.com/office/drawing/2014/main" id="{E3079B42-7D7A-49AD-A9D9-D92719479B73}"/>
              </a:ext>
            </a:extLst>
          </p:cNvPr>
          <p:cNvPicPr>
            <a:picLocks noGrp="1" noChangeAspect="1"/>
          </p:cNvPicPr>
          <p:nvPr>
            <p:ph idx="1"/>
            <a:audioFile r:link="rId1"/>
            <p:extLst>
              <p:ext uri="{DAA4B4D4-6D71-4841-9C94-3DE7FCFB9230}">
                <p14:media xmlns:p14="http://schemas.microsoft.com/office/powerpoint/2010/main" r:embed="rId2">
                  <p14:trim end="6457.1428"/>
                </p14:media>
              </p:ext>
            </p:extLst>
          </p:nvPr>
        </p:nvPicPr>
        <p:blipFill>
          <a:blip r:embed="rId5"/>
          <a:stretch>
            <a:fillRect/>
          </a:stretch>
        </p:blipFill>
        <p:spPr>
          <a:xfrm>
            <a:off x="4842669" y="3429000"/>
            <a:ext cx="2087562" cy="2087562"/>
          </a:xfrm>
          <a:prstGeom prst="rect">
            <a:avLst/>
          </a:prstGeom>
        </p:spPr>
      </p:pic>
    </p:spTree>
    <p:extLst>
      <p:ext uri="{BB962C8B-B14F-4D97-AF65-F5344CB8AC3E}">
        <p14:creationId xmlns:p14="http://schemas.microsoft.com/office/powerpoint/2010/main" val="154197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Music sheet">
            <a:extLst>
              <a:ext uri="{FF2B5EF4-FFF2-40B4-BE49-F238E27FC236}">
                <a16:creationId xmlns:a16="http://schemas.microsoft.com/office/drawing/2014/main" id="{89AA2D91-5024-4F13-8245-11FD2B272C29}"/>
              </a:ext>
            </a:extLst>
          </p:cNvPr>
          <p:cNvPicPr>
            <a:picLocks noChangeAspect="1"/>
          </p:cNvPicPr>
          <p:nvPr/>
        </p:nvPicPr>
        <p:blipFill rotWithShape="1">
          <a:blip r:embed="rId5">
            <a:duotone>
              <a:schemeClr val="bg2">
                <a:shade val="45000"/>
                <a:satMod val="135000"/>
              </a:schemeClr>
              <a:prstClr val="white"/>
            </a:duotone>
            <a:alphaModFix amt="35000"/>
          </a:blip>
          <a:srcRect t="15709" r="-1" b="-1"/>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Performance after 1600 Epochs</a:t>
            </a:r>
          </a:p>
        </p:txBody>
      </p:sp>
      <p:cxnSp>
        <p:nvCxnSpPr>
          <p:cNvPr id="28" name="Straight Connector 27">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Long_training">
            <a:hlinkClick r:id="" action="ppaction://media"/>
            <a:extLst>
              <a:ext uri="{FF2B5EF4-FFF2-40B4-BE49-F238E27FC236}">
                <a16:creationId xmlns:a16="http://schemas.microsoft.com/office/drawing/2014/main" id="{44AF32DA-666E-40D7-B01A-023271C67E73}"/>
              </a:ext>
            </a:extLst>
          </p:cNvPr>
          <p:cNvPicPr>
            <a:picLocks noGrp="1" noChangeAspect="1"/>
          </p:cNvPicPr>
          <p:nvPr>
            <p:ph idx="1"/>
            <a:audioFile r:link="rId1"/>
            <p:extLst>
              <p:ext uri="{DAA4B4D4-6D71-4841-9C94-3DE7FCFB9230}">
                <p14:media xmlns:p14="http://schemas.microsoft.com/office/powerpoint/2010/main" r:embed="rId2">
                  <p14:trim end="6457.1428"/>
                </p14:media>
              </p:ext>
            </p:extLst>
          </p:nvPr>
        </p:nvPicPr>
        <p:blipFill>
          <a:blip r:embed="rId6"/>
          <a:stretch>
            <a:fillRect/>
          </a:stretch>
        </p:blipFill>
        <p:spPr>
          <a:xfrm>
            <a:off x="7542356" y="2476500"/>
            <a:ext cx="1904999" cy="1904999"/>
          </a:xfrm>
        </p:spPr>
      </p:pic>
    </p:spTree>
    <p:extLst>
      <p:ext uri="{BB962C8B-B14F-4D97-AF65-F5344CB8AC3E}">
        <p14:creationId xmlns:p14="http://schemas.microsoft.com/office/powerpoint/2010/main" val="4054122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11DF-54D1-4E6C-B722-1E983DDE8ADA}"/>
              </a:ext>
            </a:extLst>
          </p:cNvPr>
          <p:cNvSpPr>
            <a:spLocks noGrp="1"/>
          </p:cNvSpPr>
          <p:nvPr>
            <p:ph type="title"/>
          </p:nvPr>
        </p:nvSpPr>
        <p:spPr>
          <a:xfrm>
            <a:off x="1024128" y="585216"/>
            <a:ext cx="9720072" cy="1499616"/>
          </a:xfrm>
        </p:spPr>
        <p:txBody>
          <a:bodyPr>
            <a:normAutofit/>
          </a:bodyPr>
          <a:lstStyle/>
          <a:p>
            <a:r>
              <a:rPr lang="en-US" dirty="0"/>
              <a:t>Future Development</a:t>
            </a:r>
          </a:p>
        </p:txBody>
      </p:sp>
      <p:graphicFrame>
        <p:nvGraphicFramePr>
          <p:cNvPr id="5" name="Content Placeholder 2">
            <a:extLst>
              <a:ext uri="{FF2B5EF4-FFF2-40B4-BE49-F238E27FC236}">
                <a16:creationId xmlns:a16="http://schemas.microsoft.com/office/drawing/2014/main" id="{71984D25-7BC8-4154-AE0A-97B8300A63A3}"/>
              </a:ext>
            </a:extLst>
          </p:cNvPr>
          <p:cNvGraphicFramePr>
            <a:graphicFrameLocks noGrp="1"/>
          </p:cNvGraphicFramePr>
          <p:nvPr>
            <p:ph idx="1"/>
            <p:extLst>
              <p:ext uri="{D42A27DB-BD31-4B8C-83A1-F6EECF244321}">
                <p14:modId xmlns:p14="http://schemas.microsoft.com/office/powerpoint/2010/main" val="356973972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862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type="body" idx="4294967295"/>
          </p:nvPr>
        </p:nvSpPr>
        <p:spPr>
          <a:xfrm>
            <a:off x="7925871" y="2366119"/>
            <a:ext cx="4266129" cy="2378605"/>
          </a:xfrm>
        </p:spPr>
        <p:txBody>
          <a:bodyPr anchor="ctr">
            <a:normAutofit/>
          </a:bodyPr>
          <a:lstStyle/>
          <a:p>
            <a:r>
              <a:rPr lang="en-US" sz="2400" dirty="0"/>
              <a:t>And these creators without logos:</a:t>
            </a:r>
          </a:p>
          <a:p>
            <a:pPr lvl="1"/>
            <a:r>
              <a:rPr lang="en-US" sz="2400" dirty="0" err="1"/>
              <a:t>Pygame</a:t>
            </a:r>
            <a:endParaRPr lang="en-US" sz="2400" dirty="0"/>
          </a:p>
          <a:p>
            <a:pPr lvl="1"/>
            <a:r>
              <a:rPr lang="en-US" sz="2400" dirty="0" err="1"/>
              <a:t>Pypianoroll</a:t>
            </a:r>
            <a:endParaRPr lang="en-US" sz="2400" dirty="0"/>
          </a:p>
          <a:p>
            <a:pPr lvl="1"/>
            <a:r>
              <a:rPr lang="en-US" sz="2400" dirty="0"/>
              <a:t>Thomas </a:t>
            </a:r>
            <a:r>
              <a:rPr lang="en-US" sz="2400" dirty="0" err="1"/>
              <a:t>Angsten</a:t>
            </a:r>
            <a:endParaRPr lang="en-US" sz="2400" dirty="0">
              <a:hlinkClick r:id="rId2"/>
            </a:endParaRPr>
          </a:p>
          <a:p>
            <a:endParaRPr dirty="0"/>
          </a:p>
        </p:txBody>
      </p:sp>
      <p:pic>
        <p:nvPicPr>
          <p:cNvPr id="5" name="Picture 4" descr="Logo&#10;&#10;Description automatically generated">
            <a:extLst>
              <a:ext uri="{FF2B5EF4-FFF2-40B4-BE49-F238E27FC236}">
                <a16:creationId xmlns:a16="http://schemas.microsoft.com/office/drawing/2014/main" id="{904C2B93-790C-411A-B991-27B3180FE6F5}"/>
              </a:ext>
            </a:extLst>
          </p:cNvPr>
          <p:cNvPicPr>
            <a:picLocks noChangeAspect="1"/>
          </p:cNvPicPr>
          <p:nvPr/>
        </p:nvPicPr>
        <p:blipFill>
          <a:blip r:embed="rId3"/>
          <a:stretch>
            <a:fillRect/>
          </a:stretch>
        </p:blipFill>
        <p:spPr>
          <a:xfrm>
            <a:off x="2989313" y="5311"/>
            <a:ext cx="3260098" cy="271630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8A354C3F-0C84-43AF-A665-241151213A35}"/>
              </a:ext>
            </a:extLst>
          </p:cNvPr>
          <p:cNvPicPr>
            <a:picLocks noChangeAspect="1"/>
          </p:cNvPicPr>
          <p:nvPr/>
        </p:nvPicPr>
        <p:blipFill>
          <a:blip r:embed="rId4"/>
          <a:stretch>
            <a:fillRect/>
          </a:stretch>
        </p:blipFill>
        <p:spPr>
          <a:xfrm>
            <a:off x="6463551" y="4060879"/>
            <a:ext cx="4769224" cy="1284213"/>
          </a:xfrm>
          <a:prstGeom prst="rect">
            <a:avLst/>
          </a:prstGeom>
        </p:spPr>
      </p:pic>
      <p:pic>
        <p:nvPicPr>
          <p:cNvPr id="10" name="Picture 9" descr="Icon&#10;&#10;Description automatically generated">
            <a:extLst>
              <a:ext uri="{FF2B5EF4-FFF2-40B4-BE49-F238E27FC236}">
                <a16:creationId xmlns:a16="http://schemas.microsoft.com/office/drawing/2014/main" id="{78D8AA76-AD40-42A3-A894-B095511E2EE7}"/>
              </a:ext>
            </a:extLst>
          </p:cNvPr>
          <p:cNvPicPr>
            <a:picLocks noChangeAspect="1"/>
          </p:cNvPicPr>
          <p:nvPr/>
        </p:nvPicPr>
        <p:blipFill>
          <a:blip r:embed="rId5"/>
          <a:stretch>
            <a:fillRect/>
          </a:stretch>
        </p:blipFill>
        <p:spPr>
          <a:xfrm>
            <a:off x="0" y="0"/>
            <a:ext cx="2716307" cy="2716307"/>
          </a:xfrm>
          <a:prstGeom prst="rect">
            <a:avLst/>
          </a:prstGeom>
        </p:spPr>
      </p:pic>
      <p:pic>
        <p:nvPicPr>
          <p:cNvPr id="13" name="Picture 12" descr="Logo, icon&#10;&#10;Description automatically generated">
            <a:extLst>
              <a:ext uri="{FF2B5EF4-FFF2-40B4-BE49-F238E27FC236}">
                <a16:creationId xmlns:a16="http://schemas.microsoft.com/office/drawing/2014/main" id="{64BA1EBD-E3DF-418C-B548-084912BFD952}"/>
              </a:ext>
            </a:extLst>
          </p:cNvPr>
          <p:cNvPicPr>
            <a:picLocks noChangeAspect="1"/>
          </p:cNvPicPr>
          <p:nvPr/>
        </p:nvPicPr>
        <p:blipFill>
          <a:blip r:embed="rId6"/>
          <a:stretch>
            <a:fillRect/>
          </a:stretch>
        </p:blipFill>
        <p:spPr>
          <a:xfrm>
            <a:off x="4181062" y="2868665"/>
            <a:ext cx="1492327" cy="1423396"/>
          </a:xfrm>
          <a:prstGeom prst="rect">
            <a:avLst/>
          </a:prstGeom>
        </p:spPr>
      </p:pic>
      <p:pic>
        <p:nvPicPr>
          <p:cNvPr id="15" name="Graphic 14">
            <a:extLst>
              <a:ext uri="{FF2B5EF4-FFF2-40B4-BE49-F238E27FC236}">
                <a16:creationId xmlns:a16="http://schemas.microsoft.com/office/drawing/2014/main" id="{FB11BA34-10C3-4177-9CCA-3388EEDFE9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2417" y="1175045"/>
            <a:ext cx="5350888" cy="1284213"/>
          </a:xfrm>
          <a:prstGeom prst="rect">
            <a:avLst/>
          </a:prstGeom>
        </p:spPr>
      </p:pic>
      <p:pic>
        <p:nvPicPr>
          <p:cNvPr id="17" name="Picture 16" descr="Logo&#10;&#10;Description automatically generated">
            <a:extLst>
              <a:ext uri="{FF2B5EF4-FFF2-40B4-BE49-F238E27FC236}">
                <a16:creationId xmlns:a16="http://schemas.microsoft.com/office/drawing/2014/main" id="{C813DE9A-CDED-45C1-B298-11932A244097}"/>
              </a:ext>
            </a:extLst>
          </p:cNvPr>
          <p:cNvPicPr>
            <a:picLocks noChangeAspect="1"/>
          </p:cNvPicPr>
          <p:nvPr/>
        </p:nvPicPr>
        <p:blipFill>
          <a:blip r:embed="rId9"/>
          <a:stretch>
            <a:fillRect/>
          </a:stretch>
        </p:blipFill>
        <p:spPr>
          <a:xfrm>
            <a:off x="7270374" y="4957763"/>
            <a:ext cx="4876800" cy="2190750"/>
          </a:xfrm>
          <a:prstGeom prst="rect">
            <a:avLst/>
          </a:prstGeom>
        </p:spPr>
      </p:pic>
      <p:pic>
        <p:nvPicPr>
          <p:cNvPr id="19" name="Picture 18" descr="Logo, company name&#10;&#10;Description automatically generated">
            <a:extLst>
              <a:ext uri="{FF2B5EF4-FFF2-40B4-BE49-F238E27FC236}">
                <a16:creationId xmlns:a16="http://schemas.microsoft.com/office/drawing/2014/main" id="{D925FD6B-9F20-4BCE-9EA1-C832BD6D6873}"/>
              </a:ext>
            </a:extLst>
          </p:cNvPr>
          <p:cNvPicPr>
            <a:picLocks noChangeAspect="1"/>
          </p:cNvPicPr>
          <p:nvPr/>
        </p:nvPicPr>
        <p:blipFill>
          <a:blip r:embed="rId10"/>
          <a:stretch>
            <a:fillRect/>
          </a:stretch>
        </p:blipFill>
        <p:spPr>
          <a:xfrm>
            <a:off x="24894" y="2959526"/>
            <a:ext cx="3653345" cy="1477036"/>
          </a:xfrm>
          <a:prstGeom prst="rect">
            <a:avLst/>
          </a:prstGeom>
        </p:spPr>
      </p:pic>
      <p:pic>
        <p:nvPicPr>
          <p:cNvPr id="23" name="Picture 22" descr="Icon&#10;&#10;Description automatically generated">
            <a:extLst>
              <a:ext uri="{FF2B5EF4-FFF2-40B4-BE49-F238E27FC236}">
                <a16:creationId xmlns:a16="http://schemas.microsoft.com/office/drawing/2014/main" id="{BE6C0088-E917-4168-88A1-9110716FA3BE}"/>
              </a:ext>
            </a:extLst>
          </p:cNvPr>
          <p:cNvPicPr>
            <a:picLocks noChangeAspect="1"/>
          </p:cNvPicPr>
          <p:nvPr/>
        </p:nvPicPr>
        <p:blipFill>
          <a:blip r:embed="rId11"/>
          <a:stretch>
            <a:fillRect/>
          </a:stretch>
        </p:blipFill>
        <p:spPr>
          <a:xfrm>
            <a:off x="6527015" y="19851"/>
            <a:ext cx="3576091" cy="1037066"/>
          </a:xfrm>
          <a:prstGeom prst="rect">
            <a:avLst/>
          </a:prstGeom>
        </p:spPr>
      </p:pic>
      <p:pic>
        <p:nvPicPr>
          <p:cNvPr id="25" name="Picture 24" descr="Logo&#10;&#10;Description automatically generated">
            <a:extLst>
              <a:ext uri="{FF2B5EF4-FFF2-40B4-BE49-F238E27FC236}">
                <a16:creationId xmlns:a16="http://schemas.microsoft.com/office/drawing/2014/main" id="{54D0C467-049A-4342-8DE6-27F3B15F225B}"/>
              </a:ext>
            </a:extLst>
          </p:cNvPr>
          <p:cNvPicPr>
            <a:picLocks noChangeAspect="1"/>
          </p:cNvPicPr>
          <p:nvPr/>
        </p:nvPicPr>
        <p:blipFill>
          <a:blip r:embed="rId12"/>
          <a:stretch>
            <a:fillRect/>
          </a:stretch>
        </p:blipFill>
        <p:spPr>
          <a:xfrm>
            <a:off x="130478" y="4408683"/>
            <a:ext cx="2922253" cy="2452939"/>
          </a:xfrm>
          <a:prstGeom prst="rect">
            <a:avLst/>
          </a:prstGeom>
        </p:spPr>
      </p:pic>
      <p:pic>
        <p:nvPicPr>
          <p:cNvPr id="27" name="Picture 26" descr="A picture containing transport, wheel, gear&#10;&#10;Description automatically generated">
            <a:extLst>
              <a:ext uri="{FF2B5EF4-FFF2-40B4-BE49-F238E27FC236}">
                <a16:creationId xmlns:a16="http://schemas.microsoft.com/office/drawing/2014/main" id="{F6B0C426-C3F0-49F5-B08F-011703602DA2}"/>
              </a:ext>
            </a:extLst>
          </p:cNvPr>
          <p:cNvPicPr>
            <a:picLocks noChangeAspect="1"/>
          </p:cNvPicPr>
          <p:nvPr/>
        </p:nvPicPr>
        <p:blipFill>
          <a:blip r:embed="rId13"/>
          <a:stretch>
            <a:fillRect/>
          </a:stretch>
        </p:blipFill>
        <p:spPr>
          <a:xfrm>
            <a:off x="3390900" y="4368490"/>
            <a:ext cx="2565595" cy="2359914"/>
          </a:xfrm>
          <a:prstGeom prst="rect">
            <a:avLst/>
          </a:prstGeom>
        </p:spPr>
      </p:pic>
    </p:spTree>
    <p:extLst>
      <p:ext uri="{BB962C8B-B14F-4D97-AF65-F5344CB8AC3E}">
        <p14:creationId xmlns:p14="http://schemas.microsoft.com/office/powerpoint/2010/main" val="268811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5FB7E305-EF7F-41BB-ADEA-4D4D2E18B135}"/>
              </a:ext>
            </a:extLst>
          </p:cNvPr>
          <p:cNvGraphicFramePr>
            <a:graphicFrameLocks noGrp="1"/>
          </p:cNvGraphicFramePr>
          <p:nvPr>
            <p:ph idx="1"/>
            <p:extLst>
              <p:ext uri="{D42A27DB-BD31-4B8C-83A1-F6EECF244321}">
                <p14:modId xmlns:p14="http://schemas.microsoft.com/office/powerpoint/2010/main" val="1310624379"/>
              </p:ext>
            </p:extLst>
          </p:nvPr>
        </p:nvGraphicFramePr>
        <p:xfrm>
          <a:off x="1638299" y="2084832"/>
          <a:ext cx="9105901" cy="4683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itle 18">
            <a:extLst>
              <a:ext uri="{FF2B5EF4-FFF2-40B4-BE49-F238E27FC236}">
                <a16:creationId xmlns:a16="http://schemas.microsoft.com/office/drawing/2014/main" id="{8410DE1F-1DAB-4EA5-AE87-4412F4EBF89D}"/>
              </a:ext>
            </a:extLst>
          </p:cNvPr>
          <p:cNvSpPr>
            <a:spLocks noGrp="1"/>
          </p:cNvSpPr>
          <p:nvPr>
            <p:ph type="title"/>
          </p:nvPr>
        </p:nvSpPr>
        <p:spPr>
          <a:ln>
            <a:noFill/>
          </a:ln>
        </p:spPr>
        <p:txBody>
          <a:bodyPr/>
          <a:lstStyle/>
          <a:p>
            <a:pPr algn="ct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Connect with me!</a:t>
            </a:r>
          </a:p>
        </p:txBody>
      </p:sp>
    </p:spTree>
    <p:extLst>
      <p:ext uri="{BB962C8B-B14F-4D97-AF65-F5344CB8AC3E}">
        <p14:creationId xmlns:p14="http://schemas.microsoft.com/office/powerpoint/2010/main" val="41480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CEB5-6447-4FE2-B283-EB05F1A227C5}"/>
              </a:ext>
            </a:extLst>
          </p:cNvPr>
          <p:cNvSpPr>
            <a:spLocks noGrp="1"/>
          </p:cNvSpPr>
          <p:nvPr>
            <p:ph type="title"/>
          </p:nvPr>
        </p:nvSpPr>
        <p:spPr>
          <a:xfrm>
            <a:off x="1024128" y="585216"/>
            <a:ext cx="9720072" cy="1499616"/>
          </a:xfrm>
        </p:spPr>
        <p:txBody>
          <a:bodyPr>
            <a:normAutofit/>
          </a:bodyPr>
          <a:lstStyle/>
          <a:p>
            <a:pPr algn="ctr"/>
            <a:r>
              <a:rPr lang="en-US" dirty="0">
                <a:solidFill>
                  <a:schemeClr val="bg1"/>
                </a:solidFill>
                <a:effectLst>
                  <a:outerShdw blurRad="50800" dist="38100" dir="2700000" algn="tl" rotWithShape="0">
                    <a:prstClr val="black">
                      <a:alpha val="40000"/>
                    </a:prstClr>
                  </a:outerShdw>
                </a:effectLst>
              </a:rPr>
              <a:t>About me</a:t>
            </a:r>
          </a:p>
        </p:txBody>
      </p:sp>
      <p:graphicFrame>
        <p:nvGraphicFramePr>
          <p:cNvPr id="15" name="Content Placeholder 12">
            <a:extLst>
              <a:ext uri="{FF2B5EF4-FFF2-40B4-BE49-F238E27FC236}">
                <a16:creationId xmlns:a16="http://schemas.microsoft.com/office/drawing/2014/main" id="{A29B40AB-04C0-4779-9505-FD0E5F449947}"/>
              </a:ext>
            </a:extLst>
          </p:cNvPr>
          <p:cNvGraphicFramePr>
            <a:graphicFrameLocks noGrp="1"/>
          </p:cNvGraphicFramePr>
          <p:nvPr>
            <p:ph idx="1"/>
            <p:extLst>
              <p:ext uri="{D42A27DB-BD31-4B8C-83A1-F6EECF244321}">
                <p14:modId xmlns:p14="http://schemas.microsoft.com/office/powerpoint/2010/main" val="2155119340"/>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320103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29872" y="643467"/>
            <a:ext cx="3473009" cy="5571066"/>
          </a:xfrm>
        </p:spPr>
        <p:txBody>
          <a:bodyPr>
            <a:normAutofit/>
          </a:bodyPr>
          <a:lstStyle/>
          <a:p>
            <a:r>
              <a:rPr lang="en-US"/>
              <a:t>Contents</a:t>
            </a:r>
          </a:p>
        </p:txBody>
      </p:sp>
      <p:cxnSp>
        <p:nvCxnSpPr>
          <p:cNvPr id="24" name="Straight Connector 23">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407D7E2E-F47A-4557-98A1-037A2C7C2074}"/>
              </a:ext>
            </a:extLst>
          </p:cNvPr>
          <p:cNvGraphicFramePr/>
          <p:nvPr>
            <p:extLst>
              <p:ext uri="{D42A27DB-BD31-4B8C-83A1-F6EECF244321}">
                <p14:modId xmlns:p14="http://schemas.microsoft.com/office/powerpoint/2010/main" val="3590346881"/>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64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E507F78F-B7E3-41D1-B1CD-1F5D0D6C2865}"/>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a:solidFill>
                  <a:srgbClr val="000000"/>
                </a:solidFill>
                <a:latin typeface="+mj-lt"/>
                <a:cs typeface="+mj-cs"/>
              </a:rPr>
              <a:t>The Well-Tempered Clavier</a:t>
            </a:r>
          </a:p>
        </p:txBody>
      </p:sp>
      <p:sp>
        <p:nvSpPr>
          <p:cNvPr id="4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 letter&#10;&#10;Description automatically generated">
            <a:extLst>
              <a:ext uri="{FF2B5EF4-FFF2-40B4-BE49-F238E27FC236}">
                <a16:creationId xmlns:a16="http://schemas.microsoft.com/office/drawing/2014/main" id="{D1884603-7CB8-4696-B081-8CA206A21EB3}"/>
              </a:ext>
            </a:extLst>
          </p:cNvPr>
          <p:cNvPicPr>
            <a:picLocks noChangeAspect="1"/>
          </p:cNvPicPr>
          <p:nvPr/>
        </p:nvPicPr>
        <p:blipFill rotWithShape="1">
          <a:blip r:embed="rId4">
            <a:alphaModFix/>
            <a:extLst>
              <a:ext uri="{837473B0-CC2E-450A-ABE3-18F120FF3D39}">
                <a1611:picAttrSrcUrl xmlns:a1611="http://schemas.microsoft.com/office/drawing/2016/11/main" r:id="rId5"/>
              </a:ext>
            </a:extLst>
          </a:blip>
          <a:srcRect l="10578" r="12511"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aphicFrame>
        <p:nvGraphicFramePr>
          <p:cNvPr id="30" name="Content Placeholder 4">
            <a:extLst>
              <a:ext uri="{FF2B5EF4-FFF2-40B4-BE49-F238E27FC236}">
                <a16:creationId xmlns:a16="http://schemas.microsoft.com/office/drawing/2014/main" id="{98B6E7A7-6C01-4C23-B3B5-1708B07B7F1D}"/>
              </a:ext>
            </a:extLst>
          </p:cNvPr>
          <p:cNvGraphicFramePr>
            <a:graphicFrameLocks noGrp="1"/>
          </p:cNvGraphicFramePr>
          <p:nvPr>
            <p:ph idx="1"/>
            <p:extLst>
              <p:ext uri="{D42A27DB-BD31-4B8C-83A1-F6EECF244321}">
                <p14:modId xmlns:p14="http://schemas.microsoft.com/office/powerpoint/2010/main" val="1515365702"/>
              </p:ext>
            </p:extLst>
          </p:nvPr>
        </p:nvGraphicFramePr>
        <p:xfrm>
          <a:off x="6090574" y="2421682"/>
          <a:ext cx="4977578" cy="36392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a:extLst>
              <a:ext uri="{FF2B5EF4-FFF2-40B4-BE49-F238E27FC236}">
                <a16:creationId xmlns:a16="http://schemas.microsoft.com/office/drawing/2014/main" id="{B47F2BC9-371E-49C6-9F72-9B537F52EF07}"/>
              </a:ext>
            </a:extLst>
          </p:cNvPr>
          <p:cNvSpPr txBox="1"/>
          <p:nvPr/>
        </p:nvSpPr>
        <p:spPr>
          <a:xfrm>
            <a:off x="9678170" y="6657945"/>
            <a:ext cx="25138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en.wikipedia.org/wiki/File:Birchall-Wesley-Horn-Well-Tempered-Clavier.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69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2" descr="Piano">
            <a:extLst>
              <a:ext uri="{FF2B5EF4-FFF2-40B4-BE49-F238E27FC236}">
                <a16:creationId xmlns:a16="http://schemas.microsoft.com/office/drawing/2014/main" id="{E822522C-ACDD-4207-9930-63EBC11B46BF}"/>
              </a:ext>
            </a:extLst>
          </p:cNvPr>
          <p:cNvPicPr>
            <a:picLocks noChangeAspect="1"/>
          </p:cNvPicPr>
          <p:nvPr/>
        </p:nvPicPr>
        <p:blipFill rotWithShape="1">
          <a:blip r:embed="rId3"/>
          <a:srcRect t="10459" r="9091" b="12932"/>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1024128" y="585216"/>
            <a:ext cx="6066816" cy="1499616"/>
          </a:xfrm>
        </p:spPr>
        <p:txBody>
          <a:bodyPr>
            <a:normAutofit/>
          </a:bodyPr>
          <a:lstStyle/>
          <a:p>
            <a:r>
              <a:rPr lang="en-US" sz="2800">
                <a:solidFill>
                  <a:srgbClr val="000000"/>
                </a:solidFill>
              </a:rPr>
              <a:t>Musical</a:t>
            </a:r>
            <a:br>
              <a:rPr lang="en-US" sz="2800">
                <a:solidFill>
                  <a:srgbClr val="000000"/>
                </a:solidFill>
              </a:rPr>
            </a:br>
            <a:r>
              <a:rPr lang="en-US" sz="2800">
                <a:solidFill>
                  <a:srgbClr val="000000"/>
                </a:solidFill>
              </a:rPr>
              <a:t>Instrument</a:t>
            </a:r>
            <a:br>
              <a:rPr lang="en-US" sz="2800">
                <a:solidFill>
                  <a:srgbClr val="000000"/>
                </a:solidFill>
              </a:rPr>
            </a:br>
            <a:r>
              <a:rPr lang="en-US" sz="2800">
                <a:solidFill>
                  <a:srgbClr val="000000"/>
                </a:solidFill>
              </a:rPr>
              <a:t>Digital</a:t>
            </a:r>
            <a:br>
              <a:rPr lang="en-US" sz="2800">
                <a:solidFill>
                  <a:srgbClr val="000000"/>
                </a:solidFill>
              </a:rPr>
            </a:br>
            <a:r>
              <a:rPr lang="en-US" sz="2800">
                <a:solidFill>
                  <a:srgbClr val="000000"/>
                </a:solidFill>
              </a:rPr>
              <a:t>Interface</a:t>
            </a:r>
          </a:p>
        </p:txBody>
      </p:sp>
      <p:cxnSp>
        <p:nvCxnSpPr>
          <p:cNvPr id="38" name="Straight Connector 3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8" y="2286000"/>
            <a:ext cx="6066816" cy="4023360"/>
          </a:xfrm>
        </p:spPr>
        <p:txBody>
          <a:bodyPr>
            <a:normAutofit/>
          </a:bodyPr>
          <a:lstStyle/>
          <a:p>
            <a:r>
              <a:rPr lang="en-US" dirty="0">
                <a:solidFill>
                  <a:srgbClr val="000000"/>
                </a:solidFill>
              </a:rPr>
              <a:t>What is MIDI?</a:t>
            </a:r>
          </a:p>
          <a:p>
            <a:r>
              <a:rPr lang="en-US" dirty="0">
                <a:solidFill>
                  <a:srgbClr val="000000"/>
                </a:solidFill>
              </a:rPr>
              <a:t>Digital representation of a musical performance</a:t>
            </a:r>
          </a:p>
          <a:p>
            <a:r>
              <a:rPr lang="en-US" dirty="0">
                <a:solidFill>
                  <a:srgbClr val="000000"/>
                </a:solidFill>
              </a:rPr>
              <a:t>Standardizes and numericizes: </a:t>
            </a:r>
          </a:p>
          <a:p>
            <a:pPr>
              <a:buBlip>
                <a:blip r:embed="rId4">
                  <a:extLst>
                    <a:ext uri="{96DAC541-7B7A-43D3-8B79-37D633B846F1}">
                      <asvg:svgBlip xmlns:asvg="http://schemas.microsoft.com/office/drawing/2016/SVG/main" r:embed="rId5"/>
                    </a:ext>
                  </a:extLst>
                </a:blip>
              </a:buBlip>
            </a:pPr>
            <a:r>
              <a:rPr lang="en-US" dirty="0">
                <a:solidFill>
                  <a:srgbClr val="000000"/>
                </a:solidFill>
              </a:rPr>
              <a:t>Instrument played</a:t>
            </a:r>
          </a:p>
          <a:p>
            <a:pPr>
              <a:buBlip>
                <a:blip r:embed="rId4">
                  <a:extLst>
                    <a:ext uri="{96DAC541-7B7A-43D3-8B79-37D633B846F1}">
                      <asvg:svgBlip xmlns:asvg="http://schemas.microsoft.com/office/drawing/2016/SVG/main" r:embed="rId5"/>
                    </a:ext>
                  </a:extLst>
                </a:blip>
              </a:buBlip>
            </a:pPr>
            <a:r>
              <a:rPr lang="en-US" dirty="0">
                <a:solidFill>
                  <a:srgbClr val="000000"/>
                </a:solidFill>
              </a:rPr>
              <a:t>Pitch</a:t>
            </a:r>
          </a:p>
          <a:p>
            <a:pPr>
              <a:buBlip>
                <a:blip r:embed="rId4">
                  <a:extLst>
                    <a:ext uri="{96DAC541-7B7A-43D3-8B79-37D633B846F1}">
                      <asvg:svgBlip xmlns:asvg="http://schemas.microsoft.com/office/drawing/2016/SVG/main" r:embed="rId5"/>
                    </a:ext>
                  </a:extLst>
                </a:blip>
              </a:buBlip>
            </a:pPr>
            <a:r>
              <a:rPr lang="en-US" dirty="0">
                <a:solidFill>
                  <a:srgbClr val="000000"/>
                </a:solidFill>
              </a:rPr>
              <a:t>Dynamics</a:t>
            </a:r>
          </a:p>
          <a:p>
            <a:pPr>
              <a:buBlip>
                <a:blip r:embed="rId4">
                  <a:extLst>
                    <a:ext uri="{96DAC541-7B7A-43D3-8B79-37D633B846F1}">
                      <asvg:svgBlip xmlns:asvg="http://schemas.microsoft.com/office/drawing/2016/SVG/main" r:embed="rId5"/>
                    </a:ext>
                  </a:extLst>
                </a:blip>
              </a:buBlip>
            </a:pPr>
            <a:r>
              <a:rPr lang="en-US" dirty="0">
                <a:solidFill>
                  <a:srgbClr val="000000"/>
                </a:solidFill>
              </a:rPr>
              <a:t>And much more</a:t>
            </a:r>
          </a:p>
          <a:p>
            <a:pPr marL="0" indent="0">
              <a:buNone/>
            </a:pPr>
            <a:r>
              <a:rPr lang="en-US" dirty="0">
                <a:solidFill>
                  <a:srgbClr val="000000"/>
                </a:solidFill>
              </a:rPr>
              <a:t> Keyboard instruments make for good ‘on/off’ signals</a:t>
            </a:r>
          </a:p>
        </p:txBody>
      </p:sp>
    </p:spTree>
    <p:extLst>
      <p:ext uri="{BB962C8B-B14F-4D97-AF65-F5344CB8AC3E}">
        <p14:creationId xmlns:p14="http://schemas.microsoft.com/office/powerpoint/2010/main" val="172175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0A6A-4398-44B2-B04B-DF4ED3F4A038}"/>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a:solidFill>
                  <a:schemeClr val="tx1"/>
                </a:solidFill>
                <a:latin typeface="+mj-lt"/>
                <a:cs typeface="+mj-cs"/>
              </a:rPr>
              <a:t>Processing the Data</a:t>
            </a:r>
          </a:p>
        </p:txBody>
      </p:sp>
      <p:pic>
        <p:nvPicPr>
          <p:cNvPr id="5" name="Picture 4" descr="A screenshot of a computer&#10;&#10;Description automatically generated with medium confidence">
            <a:extLst>
              <a:ext uri="{FF2B5EF4-FFF2-40B4-BE49-F238E27FC236}">
                <a16:creationId xmlns:a16="http://schemas.microsoft.com/office/drawing/2014/main" id="{DE576854-3DA4-4E32-B8DF-2C0D3119954F}"/>
              </a:ext>
            </a:extLst>
          </p:cNvPr>
          <p:cNvPicPr>
            <a:picLocks noChangeAspect="1"/>
          </p:cNvPicPr>
          <p:nvPr/>
        </p:nvPicPr>
        <p:blipFill rotWithShape="1">
          <a:blip r:embed="rId3"/>
          <a:srcRect t="36026" b="1905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5868B9D-A3A7-48B9-80C1-7DA5153F7881}"/>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800" dirty="0">
                <a:solidFill>
                  <a:schemeClr val="tx1"/>
                </a:solidFill>
                <a:latin typeface="+mn-lt"/>
                <a:cs typeface="+mn-cs"/>
              </a:rPr>
              <a:t>Using </a:t>
            </a:r>
            <a:r>
              <a:rPr lang="en-US" sz="1800" dirty="0" err="1">
                <a:solidFill>
                  <a:schemeClr val="tx1"/>
                </a:solidFill>
                <a:latin typeface="+mn-lt"/>
                <a:cs typeface="+mn-cs"/>
              </a:rPr>
              <a:t>PyPianoRoll</a:t>
            </a:r>
            <a:r>
              <a:rPr lang="en-US" sz="1800" dirty="0">
                <a:solidFill>
                  <a:schemeClr val="tx1"/>
                </a:solidFill>
                <a:latin typeface="+mn-lt"/>
                <a:cs typeface="+mn-cs"/>
              </a:rPr>
              <a:t>, convert to 1D NumPy array</a:t>
            </a:r>
          </a:p>
          <a:p>
            <a:endParaRPr lang="en-US" sz="1800" dirty="0">
              <a:solidFill>
                <a:schemeClr val="tx1"/>
              </a:solidFill>
              <a:latin typeface="+mn-lt"/>
              <a:cs typeface="+mn-cs"/>
            </a:endParaRPr>
          </a:p>
          <a:p>
            <a:r>
              <a:rPr lang="en-US" sz="1800" dirty="0">
                <a:solidFill>
                  <a:schemeClr val="tx1"/>
                </a:solidFill>
                <a:latin typeface="+mn-lt"/>
                <a:cs typeface="+mn-cs"/>
              </a:rPr>
              <a:t>The MIDI does not maintain tempo or dynamics</a:t>
            </a:r>
          </a:p>
          <a:p>
            <a:endParaRPr lang="en-US" sz="1800" dirty="0">
              <a:solidFill>
                <a:schemeClr val="tx1"/>
              </a:solidFill>
              <a:latin typeface="+mn-lt"/>
              <a:cs typeface="+mn-cs"/>
            </a:endParaRPr>
          </a:p>
          <a:p>
            <a:r>
              <a:rPr lang="en-US" sz="1800" dirty="0">
                <a:solidFill>
                  <a:schemeClr val="tx1"/>
                </a:solidFill>
                <a:latin typeface="+mn-lt"/>
                <a:cs typeface="+mn-cs"/>
              </a:rPr>
              <a:t>The keys are ‘on/off’ values, so always 88 values of 0 or 1</a:t>
            </a:r>
          </a:p>
        </p:txBody>
      </p:sp>
    </p:spTree>
    <p:extLst>
      <p:ext uri="{BB962C8B-B14F-4D97-AF65-F5344CB8AC3E}">
        <p14:creationId xmlns:p14="http://schemas.microsoft.com/office/powerpoint/2010/main" val="121779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9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256" y="4767072"/>
            <a:ext cx="6594189" cy="1625210"/>
          </a:xfrm>
        </p:spPr>
        <p:txBody>
          <a:bodyPr>
            <a:normAutofit/>
          </a:bodyPr>
          <a:lstStyle/>
          <a:p>
            <a:pPr algn="r"/>
            <a:r>
              <a:rPr lang="en-US" dirty="0">
                <a:solidFill>
                  <a:srgbClr val="FFFFFF"/>
                </a:solidFill>
              </a:rPr>
              <a:t>The Model</a:t>
            </a:r>
          </a:p>
        </p:txBody>
      </p:sp>
      <p:pic>
        <p:nvPicPr>
          <p:cNvPr id="4" name="Picture 3">
            <a:extLst>
              <a:ext uri="{FF2B5EF4-FFF2-40B4-BE49-F238E27FC236}">
                <a16:creationId xmlns:a16="http://schemas.microsoft.com/office/drawing/2014/main" id="{BFE8C759-5F17-4C33-9020-B8C43E98C04C}"/>
              </a:ext>
            </a:extLst>
          </p:cNvPr>
          <p:cNvPicPr>
            <a:picLocks noChangeAspect="1"/>
          </p:cNvPicPr>
          <p:nvPr/>
        </p:nvPicPr>
        <p:blipFill rotWithShape="1">
          <a:blip r:embed="rId3"/>
          <a:srcRect r="4628" b="1"/>
          <a:stretch/>
        </p:blipFill>
        <p:spPr>
          <a:xfrm>
            <a:off x="327547" y="321733"/>
            <a:ext cx="7058306" cy="4107392"/>
          </a:xfrm>
          <a:prstGeom prst="rect">
            <a:avLst/>
          </a:prstGeom>
        </p:spPr>
      </p:pic>
      <p:sp>
        <p:nvSpPr>
          <p:cNvPr id="23" name="Rectangle 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029319" y="917725"/>
            <a:ext cx="3424739" cy="4852362"/>
          </a:xfrm>
        </p:spPr>
        <p:txBody>
          <a:bodyPr anchor="ctr">
            <a:normAutofit/>
          </a:bodyPr>
          <a:lstStyle/>
          <a:p>
            <a:r>
              <a:rPr lang="en-US" dirty="0" err="1">
                <a:solidFill>
                  <a:srgbClr val="FFFFFF"/>
                </a:solidFill>
              </a:rPr>
              <a:t>WaveNet</a:t>
            </a:r>
            <a:r>
              <a:rPr lang="en-US" dirty="0">
                <a:solidFill>
                  <a:srgbClr val="FFFFFF"/>
                </a:solidFill>
              </a:rPr>
              <a:t>-based Recurrent Neural Network</a:t>
            </a:r>
          </a:p>
          <a:p>
            <a:endParaRPr lang="en-US" dirty="0">
              <a:solidFill>
                <a:srgbClr val="FFFFFF"/>
              </a:solidFill>
            </a:endParaRPr>
          </a:p>
          <a:p>
            <a:r>
              <a:rPr lang="en-US" dirty="0">
                <a:solidFill>
                  <a:srgbClr val="FFFFFF"/>
                </a:solidFill>
              </a:rPr>
              <a:t>Predict the subsequent note given one to start on</a:t>
            </a:r>
          </a:p>
          <a:p>
            <a:endParaRPr lang="en-US" dirty="0">
              <a:solidFill>
                <a:srgbClr val="FFFFFF"/>
              </a:solidFill>
            </a:endParaRPr>
          </a:p>
          <a:p>
            <a:r>
              <a:rPr lang="en-US" dirty="0">
                <a:solidFill>
                  <a:srgbClr val="FFFFFF"/>
                </a:solidFill>
              </a:rPr>
              <a:t>As note sequences, intervals are respected </a:t>
            </a:r>
          </a:p>
        </p:txBody>
      </p:sp>
    </p:spTree>
    <p:extLst>
      <p:ext uri="{BB962C8B-B14F-4D97-AF65-F5344CB8AC3E}">
        <p14:creationId xmlns:p14="http://schemas.microsoft.com/office/powerpoint/2010/main" val="1529794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calculus formula">
            <a:extLst>
              <a:ext uri="{FF2B5EF4-FFF2-40B4-BE49-F238E27FC236}">
                <a16:creationId xmlns:a16="http://schemas.microsoft.com/office/drawing/2014/main" id="{E9DB6A92-8E82-4D39-83DD-860D201747B3}"/>
              </a:ext>
            </a:extLst>
          </p:cNvPr>
          <p:cNvPicPr>
            <a:picLocks/>
          </p:cNvPicPr>
          <p:nvPr/>
        </p:nvPicPr>
        <p:blipFill>
          <a:blip r:embed="rId3">
            <a:alphaModFix amt="80000"/>
          </a:blip>
          <a:srcRect/>
          <a:stretch/>
        </p:blipFill>
        <p:spPr>
          <a:xfrm>
            <a:off x="0" y="0"/>
            <a:ext cx="12252960" cy="6858000"/>
          </a:xfrm>
          <a:prstGeom prst="rect">
            <a:avLst/>
          </a:prstGeom>
          <a:noFill/>
        </p:spPr>
      </p:pic>
      <p:graphicFrame>
        <p:nvGraphicFramePr>
          <p:cNvPr id="13" name="Content Placeholder 2">
            <a:extLst>
              <a:ext uri="{FF2B5EF4-FFF2-40B4-BE49-F238E27FC236}">
                <a16:creationId xmlns:a16="http://schemas.microsoft.com/office/drawing/2014/main" id="{5FB7E305-EF7F-41BB-ADEA-4D4D2E18B135}"/>
              </a:ext>
            </a:extLst>
          </p:cNvPr>
          <p:cNvGraphicFramePr>
            <a:graphicFrameLocks noGrp="1"/>
          </p:cNvGraphicFramePr>
          <p:nvPr>
            <p:ph idx="1"/>
            <p:extLst>
              <p:ext uri="{D42A27DB-BD31-4B8C-83A1-F6EECF244321}">
                <p14:modId xmlns:p14="http://schemas.microsoft.com/office/powerpoint/2010/main" val="2719775843"/>
              </p:ext>
            </p:extLst>
          </p:nvPr>
        </p:nvGraphicFramePr>
        <p:xfrm>
          <a:off x="1638299" y="2084832"/>
          <a:ext cx="9105901" cy="4683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itle 18">
            <a:extLst>
              <a:ext uri="{FF2B5EF4-FFF2-40B4-BE49-F238E27FC236}">
                <a16:creationId xmlns:a16="http://schemas.microsoft.com/office/drawing/2014/main" id="{8410DE1F-1DAB-4EA5-AE87-4412F4EBF89D}"/>
              </a:ext>
            </a:extLst>
          </p:cNvPr>
          <p:cNvSpPr>
            <a:spLocks noGrp="1"/>
          </p:cNvSpPr>
          <p:nvPr>
            <p:ph type="title"/>
          </p:nvPr>
        </p:nvSpPr>
        <p:spPr>
          <a:ln>
            <a:noFill/>
          </a:ln>
        </p:spPr>
        <p:txBody>
          <a:bodyPr/>
          <a:lstStyle/>
          <a:p>
            <a:pPr algn="ct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Training</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reflection blurRad="6350" stA="55000" endA="300" endPos="45500" dir="5400000" sy="-100000" algn="bl" rotWithShape="0"/>
                </a:effectLst>
              </a:rPr>
              <a:t> </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The</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reflection blurRad="6350" stA="55000" endA="300" endPos="45500" dir="5400000" sy="-100000" algn="bl" rotWithShape="0"/>
                </a:effectLst>
              </a:rPr>
              <a:t> </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model</a:t>
            </a:r>
          </a:p>
        </p:txBody>
      </p:sp>
    </p:spTree>
    <p:extLst>
      <p:ext uri="{BB962C8B-B14F-4D97-AF65-F5344CB8AC3E}">
        <p14:creationId xmlns:p14="http://schemas.microsoft.com/office/powerpoint/2010/main" val="389150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F5A0D92C-E267-46FA-ACB0-847F5798A010}"/>
                                            </p:graphicEl>
                                          </p:spTgt>
                                        </p:tgtEl>
                                        <p:attrNameLst>
                                          <p:attrName>style.visibility</p:attrName>
                                        </p:attrNameLst>
                                      </p:cBhvr>
                                      <p:to>
                                        <p:strVal val="visible"/>
                                      </p:to>
                                    </p:set>
                                    <p:animEffect transition="in" filter="fade">
                                      <p:cBhvr>
                                        <p:cTn id="7" dur="500"/>
                                        <p:tgtEl>
                                          <p:spTgt spid="13">
                                            <p:graphicEl>
                                              <a:dgm id="{F5A0D92C-E267-46FA-ACB0-847F5798A010}"/>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ACC1A80D-6D50-4F71-96FE-A1D32F26272D}"/>
                                            </p:graphicEl>
                                          </p:spTgt>
                                        </p:tgtEl>
                                        <p:attrNameLst>
                                          <p:attrName>style.visibility</p:attrName>
                                        </p:attrNameLst>
                                      </p:cBhvr>
                                      <p:to>
                                        <p:strVal val="visible"/>
                                      </p:to>
                                    </p:set>
                                    <p:animEffect transition="in" filter="fade">
                                      <p:cBhvr>
                                        <p:cTn id="11" dur="500"/>
                                        <p:tgtEl>
                                          <p:spTgt spid="13">
                                            <p:graphicEl>
                                              <a:dgm id="{ACC1A80D-6D50-4F71-96FE-A1D32F26272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1100"/>
                                  </p:stCondLst>
                                  <p:childTnLst>
                                    <p:set>
                                      <p:cBhvr>
                                        <p:cTn id="15" dur="1" fill="hold">
                                          <p:stCondLst>
                                            <p:cond delay="0"/>
                                          </p:stCondLst>
                                        </p:cTn>
                                        <p:tgtEl>
                                          <p:spTgt spid="13">
                                            <p:graphicEl>
                                              <a:dgm id="{E8DD8AF2-FDCB-4446-86C7-5500B395A17A}"/>
                                            </p:graphicEl>
                                          </p:spTgt>
                                        </p:tgtEl>
                                        <p:attrNameLst>
                                          <p:attrName>style.visibility</p:attrName>
                                        </p:attrNameLst>
                                      </p:cBhvr>
                                      <p:to>
                                        <p:strVal val="visible"/>
                                      </p:to>
                                    </p:set>
                                    <p:animEffect transition="in" filter="fade">
                                      <p:cBhvr>
                                        <p:cTn id="16" dur="500"/>
                                        <p:tgtEl>
                                          <p:spTgt spid="13">
                                            <p:graphicEl>
                                              <a:dgm id="{E8DD8AF2-FDCB-4446-86C7-5500B395A17A}"/>
                                            </p:graphicEl>
                                          </p:spTgt>
                                        </p:tgtEl>
                                      </p:cBhvr>
                                    </p:animEffect>
                                  </p:childTnLst>
                                </p:cTn>
                              </p:par>
                            </p:childTnLst>
                          </p:cTn>
                        </p:par>
                        <p:par>
                          <p:cTn id="17" fill="hold">
                            <p:stCondLst>
                              <p:cond delay="1600"/>
                            </p:stCondLst>
                            <p:childTnLst>
                              <p:par>
                                <p:cTn id="18" presetID="10" presetClass="entr" presetSubtype="0" fill="hold" grpId="0" nodeType="afterEffect">
                                  <p:stCondLst>
                                    <p:cond delay="0"/>
                                  </p:stCondLst>
                                  <p:childTnLst>
                                    <p:set>
                                      <p:cBhvr>
                                        <p:cTn id="19" dur="1" fill="hold">
                                          <p:stCondLst>
                                            <p:cond delay="0"/>
                                          </p:stCondLst>
                                        </p:cTn>
                                        <p:tgtEl>
                                          <p:spTgt spid="13">
                                            <p:graphicEl>
                                              <a:dgm id="{70084660-6FEC-4D3A-85B8-AA9DC3BAB3C9}"/>
                                            </p:graphicEl>
                                          </p:spTgt>
                                        </p:tgtEl>
                                        <p:attrNameLst>
                                          <p:attrName>style.visibility</p:attrName>
                                        </p:attrNameLst>
                                      </p:cBhvr>
                                      <p:to>
                                        <p:strVal val="visible"/>
                                      </p:to>
                                    </p:set>
                                    <p:animEffect transition="in" filter="fade">
                                      <p:cBhvr>
                                        <p:cTn id="20" dur="500"/>
                                        <p:tgtEl>
                                          <p:spTgt spid="13">
                                            <p:graphicEl>
                                              <a:dgm id="{70084660-6FEC-4D3A-85B8-AA9DC3BAB3C9}"/>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childTnLst>
                                    <p:set>
                                      <p:cBhvr>
                                        <p:cTn id="24" dur="1" fill="hold">
                                          <p:stCondLst>
                                            <p:cond delay="0"/>
                                          </p:stCondLst>
                                        </p:cTn>
                                        <p:tgtEl>
                                          <p:spTgt spid="13">
                                            <p:graphicEl>
                                              <a:dgm id="{547764E0-C303-4418-858E-2298BDC596A4}"/>
                                            </p:graphicEl>
                                          </p:spTgt>
                                        </p:tgtEl>
                                        <p:attrNameLst>
                                          <p:attrName>style.visibility</p:attrName>
                                        </p:attrNameLst>
                                      </p:cBhvr>
                                      <p:to>
                                        <p:strVal val="visible"/>
                                      </p:to>
                                    </p:set>
                                    <p:animEffect transition="in" filter="fade">
                                      <p:cBhvr>
                                        <p:cTn id="25" dur="500"/>
                                        <p:tgtEl>
                                          <p:spTgt spid="13">
                                            <p:graphicEl>
                                              <a:dgm id="{547764E0-C303-4418-858E-2298BDC596A4}"/>
                                            </p:graphic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3">
                                            <p:graphicEl>
                                              <a:dgm id="{1FC0E6EC-CBEB-4D42-8D9F-5C6F7BB40F2C}"/>
                                            </p:graphicEl>
                                          </p:spTgt>
                                        </p:tgtEl>
                                        <p:attrNameLst>
                                          <p:attrName>style.visibility</p:attrName>
                                        </p:attrNameLst>
                                      </p:cBhvr>
                                      <p:to>
                                        <p:strVal val="visible"/>
                                      </p:to>
                                    </p:set>
                                    <p:animEffect transition="in" filter="fade">
                                      <p:cBhvr>
                                        <p:cTn id="29" dur="500"/>
                                        <p:tgtEl>
                                          <p:spTgt spid="13">
                                            <p:graphicEl>
                                              <a:dgm id="{1FC0E6EC-CBEB-4D42-8D9F-5C6F7BB40F2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74A886E-E8EF-48CC-8764-20EAE4538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AB541F-99D0-452D-A218-A569AC82A74F}"/>
              </a:ext>
            </a:extLst>
          </p:cNvPr>
          <p:cNvSpPr>
            <a:spLocks noGrp="1"/>
          </p:cNvSpPr>
          <p:nvPr>
            <p:ph type="title" idx="4294967295"/>
          </p:nvPr>
        </p:nvSpPr>
        <p:spPr>
          <a:xfrm>
            <a:off x="636805" y="640080"/>
            <a:ext cx="3378099" cy="4077145"/>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Loss Values</a:t>
            </a:r>
          </a:p>
        </p:txBody>
      </p:sp>
      <p:cxnSp>
        <p:nvCxnSpPr>
          <p:cNvPr id="34" name="Straight Connector 33">
            <a:extLst>
              <a:ext uri="{FF2B5EF4-FFF2-40B4-BE49-F238E27FC236}">
                <a16:creationId xmlns:a16="http://schemas.microsoft.com/office/drawing/2014/main" id="{EB1993F9-CFC5-495F-9F26-1995344535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1704" y="4831176"/>
            <a:ext cx="2743200" cy="0"/>
          </a:xfrm>
          <a:prstGeom prst="line">
            <a:avLst/>
          </a:prstGeom>
          <a:ln w="19050">
            <a:solidFill>
              <a:srgbClr val="FF9433"/>
            </a:solidFill>
          </a:ln>
        </p:spPr>
        <p:style>
          <a:lnRef idx="1">
            <a:schemeClr val="accent1"/>
          </a:lnRef>
          <a:fillRef idx="0">
            <a:schemeClr val="accent1"/>
          </a:fillRef>
          <a:effectRef idx="0">
            <a:schemeClr val="accent1"/>
          </a:effectRef>
          <a:fontRef idx="minor">
            <a:schemeClr val="tx1"/>
          </a:fontRef>
        </p:style>
      </p:cxnSp>
      <p:pic>
        <p:nvPicPr>
          <p:cNvPr id="8" name="Picture Placeholder 7" descr="Chart&#10;&#10;Description automatically generated">
            <a:extLst>
              <a:ext uri="{FF2B5EF4-FFF2-40B4-BE49-F238E27FC236}">
                <a16:creationId xmlns:a16="http://schemas.microsoft.com/office/drawing/2014/main" id="{7E2FA6E8-ABA6-4B4B-AD60-461F32EAA7EB}"/>
              </a:ext>
            </a:extLst>
          </p:cNvPr>
          <p:cNvPicPr>
            <a:picLocks noGrp="1" noChangeAspect="1"/>
          </p:cNvPicPr>
          <p:nvPr>
            <p:ph type="pic" idx="4294967295"/>
          </p:nvPr>
        </p:nvPicPr>
        <p:blipFill rotWithShape="1">
          <a:blip r:embed="rId2"/>
          <a:srcRect l="-5145" t="2" r="-2962" b="-3"/>
          <a:stretch/>
        </p:blipFill>
        <p:spPr>
          <a:xfrm>
            <a:off x="4014904" y="640080"/>
            <a:ext cx="7977673" cy="5578816"/>
          </a:xfrm>
          <a:prstGeom prst="rect">
            <a:avLst/>
          </a:prstGeom>
        </p:spPr>
      </p:pic>
    </p:spTree>
    <p:extLst>
      <p:ext uri="{BB962C8B-B14F-4D97-AF65-F5344CB8AC3E}">
        <p14:creationId xmlns:p14="http://schemas.microsoft.com/office/powerpoint/2010/main" val="266796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Web373F</Template>
  <TotalTime>3702</TotalTime>
  <Words>601</Words>
  <Application>Microsoft Office PowerPoint</Application>
  <PresentationFormat>Widescreen</PresentationFormat>
  <Paragraphs>82</Paragraphs>
  <Slides>14</Slides>
  <Notes>11</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Calibri</vt:lpstr>
      <vt:lpstr>Segoe UI</vt:lpstr>
      <vt:lpstr>Segoe UI Light</vt:lpstr>
      <vt:lpstr>Segoe UI Semilight</vt:lpstr>
      <vt:lpstr>Tw Cen MT</vt:lpstr>
      <vt:lpstr>Tw Cen MT Condensed</vt:lpstr>
      <vt:lpstr>Wingdings 3</vt:lpstr>
      <vt:lpstr>Integral</vt:lpstr>
      <vt:lpstr>QuickStarter Theme</vt:lpstr>
      <vt:lpstr>Deus Ex bach-ina</vt:lpstr>
      <vt:lpstr>About me</vt:lpstr>
      <vt:lpstr>Contents</vt:lpstr>
      <vt:lpstr>The Well-Tempered Clavier</vt:lpstr>
      <vt:lpstr>Musical Instrument Digital Interface</vt:lpstr>
      <vt:lpstr>Processing the Data</vt:lpstr>
      <vt:lpstr>The Model</vt:lpstr>
      <vt:lpstr>Training The model</vt:lpstr>
      <vt:lpstr>Loss Values</vt:lpstr>
      <vt:lpstr>The first Performance (100 Epochs)</vt:lpstr>
      <vt:lpstr>Performance after 1600 Epochs</vt:lpstr>
      <vt:lpstr>Future Development</vt:lpstr>
      <vt:lpstr>PowerPoint Presentation</vt:lpstr>
      <vt:lpstr>Connect with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Joseph</dc:creator>
  <cp:lastModifiedBy>Joseph</cp:lastModifiedBy>
  <cp:revision>55</cp:revision>
  <dcterms:created xsi:type="dcterms:W3CDTF">2021-04-22T23:29:07Z</dcterms:created>
  <dcterms:modified xsi:type="dcterms:W3CDTF">2021-04-28T23:50:54Z</dcterms:modified>
</cp:coreProperties>
</file>